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7BC-1A64-41E6-9679-47B2CD2B348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E92C-2396-4D8F-9BB8-429DD1DD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7BC-1A64-41E6-9679-47B2CD2B348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E92C-2396-4D8F-9BB8-429DD1DD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9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7BC-1A64-41E6-9679-47B2CD2B348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E92C-2396-4D8F-9BB8-429DD1DD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9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7BC-1A64-41E6-9679-47B2CD2B348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E92C-2396-4D8F-9BB8-429DD1DD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2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7BC-1A64-41E6-9679-47B2CD2B348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E92C-2396-4D8F-9BB8-429DD1DD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7BC-1A64-41E6-9679-47B2CD2B348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E92C-2396-4D8F-9BB8-429DD1DD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5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7BC-1A64-41E6-9679-47B2CD2B348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E92C-2396-4D8F-9BB8-429DD1DD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7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7BC-1A64-41E6-9679-47B2CD2B348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E92C-2396-4D8F-9BB8-429DD1DD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6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7BC-1A64-41E6-9679-47B2CD2B348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E92C-2396-4D8F-9BB8-429DD1DD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0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7BC-1A64-41E6-9679-47B2CD2B348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E92C-2396-4D8F-9BB8-429DD1DD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A7BC-1A64-41E6-9679-47B2CD2B348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E92C-2396-4D8F-9BB8-429DD1DD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3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0A7BC-1A64-41E6-9679-47B2CD2B348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9E92C-2396-4D8F-9BB8-429DD1DD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2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September 5,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Nocturnal AM &amp; Afternoon Storm Periods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RainVieux</a:t>
            </a:r>
            <a:r>
              <a:rPr lang="en-US" dirty="0" smtClean="0"/>
              <a:t> for September 5, 2018</a:t>
            </a:r>
            <a:br>
              <a:rPr lang="en-US" dirty="0" smtClean="0"/>
            </a:br>
            <a:r>
              <a:rPr lang="en-US" dirty="0" smtClean="0"/>
              <a:t>SW Denver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91424"/>
            <a:ext cx="5181600" cy="301974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91424"/>
            <a:ext cx="5181600" cy="30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4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901" y="175124"/>
            <a:ext cx="7732198" cy="6571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2397" y="1825625"/>
            <a:ext cx="5173206" cy="435133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088" y="1825625"/>
            <a:ext cx="51318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29855" r="6760" b="5568"/>
          <a:stretch/>
        </p:blipFill>
        <p:spPr>
          <a:xfrm>
            <a:off x="925551" y="1690688"/>
            <a:ext cx="4020014" cy="490841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35" y="1947166"/>
            <a:ext cx="1315272" cy="918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&amp; PM storm totals for 9/5/18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t="29723" r="5502" b="2743"/>
          <a:stretch/>
        </p:blipFill>
        <p:spPr>
          <a:xfrm>
            <a:off x="6133171" y="1690688"/>
            <a:ext cx="3896263" cy="490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t="30153" r="5547" b="847"/>
          <a:stretch/>
        </p:blipFill>
        <p:spPr>
          <a:xfrm>
            <a:off x="1773312" y="1561171"/>
            <a:ext cx="3608710" cy="461579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29943" r="5435" b="4349"/>
          <a:stretch/>
        </p:blipFill>
        <p:spPr>
          <a:xfrm>
            <a:off x="6635254" y="1562335"/>
            <a:ext cx="3746531" cy="46146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&amp; PM storm totals for 9/5/18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8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21361" r="4811" b="1466"/>
          <a:stretch/>
        </p:blipFill>
        <p:spPr>
          <a:xfrm>
            <a:off x="1775688" y="1690687"/>
            <a:ext cx="3156114" cy="448627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20902" r="4700" b="875"/>
          <a:stretch/>
        </p:blipFill>
        <p:spPr>
          <a:xfrm>
            <a:off x="6709726" y="1690687"/>
            <a:ext cx="3123043" cy="4486276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</a:t>
            </a:r>
            <a:r>
              <a:rPr lang="en-US" dirty="0"/>
              <a:t>storm totals for </a:t>
            </a:r>
            <a:r>
              <a:rPr lang="en-US" dirty="0" smtClean="0"/>
              <a:t>9/5/18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2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24-hr </a:t>
            </a:r>
            <a:r>
              <a:rPr lang="en-US" dirty="0" err="1" smtClean="0"/>
              <a:t>RainVieux</a:t>
            </a:r>
            <a:r>
              <a:rPr lang="en-US" dirty="0" smtClean="0"/>
              <a:t> totals for September 5, 2018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431" y="1450308"/>
            <a:ext cx="8245137" cy="5127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0712" y="473926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5992" y="364272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62428" y="312605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149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RainVieux</a:t>
            </a:r>
            <a:r>
              <a:rPr lang="en-US" dirty="0" smtClean="0"/>
              <a:t> for September 5, 2018</a:t>
            </a:r>
            <a:br>
              <a:rPr lang="en-US" dirty="0" smtClean="0"/>
            </a:br>
            <a:r>
              <a:rPr lang="en-US" dirty="0" err="1" smtClean="0"/>
              <a:t>Montbello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91424"/>
            <a:ext cx="5181600" cy="301974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91424"/>
            <a:ext cx="5181600" cy="30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5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RainVieux</a:t>
            </a:r>
            <a:r>
              <a:rPr lang="en-US" dirty="0" smtClean="0"/>
              <a:t> for September 5, 2018</a:t>
            </a:r>
            <a:br>
              <a:rPr lang="en-US" dirty="0" smtClean="0"/>
            </a:br>
            <a:r>
              <a:rPr lang="en-US" dirty="0" smtClean="0"/>
              <a:t>Central Denver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91424"/>
            <a:ext cx="5181600" cy="301974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91424"/>
            <a:ext cx="5181600" cy="30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5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58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September 5, 2018</vt:lpstr>
      <vt:lpstr>PowerPoint Presentation</vt:lpstr>
      <vt:lpstr>PowerPoint Presentation</vt:lpstr>
      <vt:lpstr>AM &amp; PM storm totals for 9/5/18</vt:lpstr>
      <vt:lpstr>AM &amp; PM storm totals for 9/5/18</vt:lpstr>
      <vt:lpstr>PM storm totals for 9/5/18</vt:lpstr>
      <vt:lpstr>24-hr RainVieux totals for September 5, 2018</vt:lpstr>
      <vt:lpstr>RainVieux for September 5, 2018 Montbello</vt:lpstr>
      <vt:lpstr>RainVieux for September 5, 2018 Central Denver</vt:lpstr>
      <vt:lpstr>RainVieux for September 5, 2018 SW Denver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5, 2018</dc:title>
  <dc:creator>Kevin G. Stewart</dc:creator>
  <cp:lastModifiedBy>Kevin G. Stewart</cp:lastModifiedBy>
  <cp:revision>7</cp:revision>
  <dcterms:created xsi:type="dcterms:W3CDTF">2018-09-05T16:15:34Z</dcterms:created>
  <dcterms:modified xsi:type="dcterms:W3CDTF">2018-10-23T18:24:22Z</dcterms:modified>
</cp:coreProperties>
</file>