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67" r:id="rId4"/>
    <p:sldId id="281" r:id="rId5"/>
    <p:sldId id="270" r:id="rId6"/>
    <p:sldId id="271" r:id="rId7"/>
    <p:sldId id="273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AA110-47EE-43DF-80E3-F4D618C3D284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EA07C-6BB7-4D17-BF05-0BBD8717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50-100 year event</a:t>
            </a:r>
          </a:p>
          <a:p>
            <a:r>
              <a:rPr lang="en-US" dirty="0" smtClean="0"/>
              <a:t>0.9” in 10 minutes</a:t>
            </a:r>
            <a:r>
              <a:rPr lang="en-US" baseline="0" dirty="0" smtClean="0"/>
              <a:t> between 6:20 &amp; 6:30PM</a:t>
            </a:r>
          </a:p>
          <a:p>
            <a:r>
              <a:rPr lang="en-US" baseline="0" dirty="0" smtClean="0"/>
              <a:t>~2” in &lt;1hr (~50min) between 6&amp;7PM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A07C-6BB7-4D17-BF05-0BBD8717A7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EA07C-6BB7-4D17-BF05-0BBD8717A7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7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3F0D-3BBE-438F-A15E-CC9161118D4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635E-2898-4F3B-86D2-39D10B73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3F0D-3BBE-438F-A15E-CC9161118D4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635E-2898-4F3B-86D2-39D10B73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1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3F0D-3BBE-438F-A15E-CC9161118D4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635E-2898-4F3B-86D2-39D10B73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3F0D-3BBE-438F-A15E-CC9161118D4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635E-2898-4F3B-86D2-39D10B73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3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3F0D-3BBE-438F-A15E-CC9161118D4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635E-2898-4F3B-86D2-39D10B73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1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3F0D-3BBE-438F-A15E-CC9161118D4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635E-2898-4F3B-86D2-39D10B73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3F0D-3BBE-438F-A15E-CC9161118D4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635E-2898-4F3B-86D2-39D10B73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3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3F0D-3BBE-438F-A15E-CC9161118D4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635E-2898-4F3B-86D2-39D10B73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8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3F0D-3BBE-438F-A15E-CC9161118D4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635E-2898-4F3B-86D2-39D10B73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3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3F0D-3BBE-438F-A15E-CC9161118D4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635E-2898-4F3B-86D2-39D10B73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4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3F0D-3BBE-438F-A15E-CC9161118D4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635E-2898-4F3B-86D2-39D10B73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4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3F0D-3BBE-438F-A15E-CC9161118D45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E635E-2898-4F3B-86D2-39D10B737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nver.cbslocal.com/2018/07/25/englewood-flooding-death-rachael-haber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July 24,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Rainfall Assessment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53" y="4232189"/>
            <a:ext cx="2048693" cy="20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0"/>
            <a:ext cx="10629900" cy="6848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423"/>
          <a:stretch/>
        </p:blipFill>
        <p:spPr>
          <a:xfrm>
            <a:off x="0" y="2029361"/>
            <a:ext cx="4403094" cy="25893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341478" y="2081299"/>
            <a:ext cx="2648178" cy="0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0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 County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Dutch Creek area per conversation at CASFM w/John Conn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5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11" y="432860"/>
            <a:ext cx="11495778" cy="6086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0830" y="378647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43" y="3812367"/>
            <a:ext cx="4528689" cy="263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3928533" y="3971144"/>
            <a:ext cx="1822297" cy="18466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1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935" y="165229"/>
            <a:ext cx="11164129" cy="6544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15002" y="291526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951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67277" y="2844837"/>
            <a:ext cx="4133955" cy="31111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24, 2018 Rainfall (~1-hour storm duration)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Englewood (4600 S. Acoma Street)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RainVieux</a:t>
            </a:r>
            <a:r>
              <a:rPr lang="en-US" dirty="0" smtClean="0">
                <a:solidFill>
                  <a:srgbClr val="0070C0"/>
                </a:solidFill>
              </a:rPr>
              <a:t> GARR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72469" y="407468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9788" y="2844836"/>
            <a:ext cx="5157787" cy="30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b="44879"/>
          <a:stretch/>
        </p:blipFill>
        <p:spPr>
          <a:xfrm>
            <a:off x="1500669" y="93275"/>
            <a:ext cx="9190662" cy="3669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669" y="3456604"/>
            <a:ext cx="9190662" cy="302686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940062" y="5200697"/>
            <a:ext cx="445477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44982" y="5530078"/>
            <a:ext cx="445477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49894" y="5866831"/>
            <a:ext cx="445477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88242" y="4846734"/>
            <a:ext cx="445477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9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669" y="93275"/>
            <a:ext cx="9190662" cy="665780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881447" y="5482049"/>
            <a:ext cx="445477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86367" y="5811430"/>
            <a:ext cx="445477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91279" y="6148183"/>
            <a:ext cx="445477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29627" y="5128086"/>
            <a:ext cx="445477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9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78" y="0"/>
            <a:ext cx="11704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130" y="73489"/>
            <a:ext cx="8303740" cy="671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July 24, 2018 Flash Flood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News Video</a:t>
            </a:r>
          </a:p>
          <a:p>
            <a:r>
              <a:rPr lang="en-US" dirty="0" smtClean="0"/>
              <a:t>Flash Flood Fatality in Englewood</a:t>
            </a:r>
          </a:p>
          <a:p>
            <a:r>
              <a:rPr lang="en-US" dirty="0">
                <a:hlinkClick r:id="rId2"/>
              </a:rPr>
              <a:t>https://denver.cbslocal.com/2018/07/25/englewood-flooding-death-rachael-haber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Subsequent look at the Dartmouth/Downing Area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88</Words>
  <Application>Microsoft Office PowerPoint</Application>
  <PresentationFormat>Widescreen</PresentationFormat>
  <Paragraphs>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July 24, 2018</vt:lpstr>
      <vt:lpstr>PowerPoint Presentation</vt:lpstr>
      <vt:lpstr>July 24, 2018 Rainfall (~1-hour storm duration)</vt:lpstr>
      <vt:lpstr>PowerPoint Presentation</vt:lpstr>
      <vt:lpstr>PowerPoint Presentation</vt:lpstr>
      <vt:lpstr>PowerPoint Presentation</vt:lpstr>
      <vt:lpstr>PowerPoint Presentation</vt:lpstr>
      <vt:lpstr>July 24, 2018 Flash Flood</vt:lpstr>
      <vt:lpstr>Subsequent look at the Dartmouth/Downing Area</vt:lpstr>
      <vt:lpstr>PowerPoint Presentation</vt:lpstr>
      <vt:lpstr>Jefferson County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23, 2018</dc:title>
  <dc:creator>Kevin G. Stewart</dc:creator>
  <cp:lastModifiedBy>Kevin G. Stewart</cp:lastModifiedBy>
  <cp:revision>24</cp:revision>
  <dcterms:created xsi:type="dcterms:W3CDTF">2018-07-24T18:09:14Z</dcterms:created>
  <dcterms:modified xsi:type="dcterms:W3CDTF">2018-11-08T01:11:26Z</dcterms:modified>
</cp:coreProperties>
</file>