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CF13-E0A5-425E-BC0F-B6CEFB4372E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BB51-F985-46F4-B502-1CE84D987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8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CF13-E0A5-425E-BC0F-B6CEFB4372E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BB51-F985-46F4-B502-1CE84D987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7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CF13-E0A5-425E-BC0F-B6CEFB4372E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BB51-F985-46F4-B502-1CE84D987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8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CF13-E0A5-425E-BC0F-B6CEFB4372E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BB51-F985-46F4-B502-1CE84D987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6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CF13-E0A5-425E-BC0F-B6CEFB4372E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BB51-F985-46F4-B502-1CE84D987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7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CF13-E0A5-425E-BC0F-B6CEFB4372E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BB51-F985-46F4-B502-1CE84D987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CF13-E0A5-425E-BC0F-B6CEFB4372E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BB51-F985-46F4-B502-1CE84D987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1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CF13-E0A5-425E-BC0F-B6CEFB4372E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BB51-F985-46F4-B502-1CE84D987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43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CF13-E0A5-425E-BC0F-B6CEFB4372E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BB51-F985-46F4-B502-1CE84D987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0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CF13-E0A5-425E-BC0F-B6CEFB4372E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BB51-F985-46F4-B502-1CE84D987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9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CF13-E0A5-425E-BC0F-B6CEFB4372E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BB51-F985-46F4-B502-1CE84D987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8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6CF13-E0A5-425E-BC0F-B6CEFB4372E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EBB51-F985-46F4-B502-1CE84D987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August 14, 2018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52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1128" y="1825625"/>
            <a:ext cx="76297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7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614" y="1825625"/>
            <a:ext cx="763277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01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2911" y="1825625"/>
            <a:ext cx="764617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2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5:35 PM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4671" y="1825625"/>
            <a:ext cx="76626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18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PM (</a:t>
            </a:r>
            <a:r>
              <a:rPr lang="en-US" smtClean="0"/>
              <a:t>wrong Hashtag reported)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7229" y="1725296"/>
            <a:ext cx="7542319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62" y="3678471"/>
            <a:ext cx="3682667" cy="239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42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in/</a:t>
            </a:r>
            <a:r>
              <a:rPr lang="en-US" dirty="0" err="1" smtClean="0"/>
              <a:t>hr</a:t>
            </a:r>
            <a:r>
              <a:rPr lang="en-US" dirty="0" smtClean="0"/>
              <a:t> rainfall???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5799" y="1825625"/>
            <a:ext cx="77004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12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RainVieux</a:t>
            </a:r>
            <a:r>
              <a:rPr lang="en-US" dirty="0" smtClean="0"/>
              <a:t> for August 14, 2018</a:t>
            </a:r>
            <a:br>
              <a:rPr lang="en-US" dirty="0" smtClean="0"/>
            </a:br>
            <a:r>
              <a:rPr lang="en-US" dirty="0" err="1" smtClean="0"/>
              <a:t>Montbello</a:t>
            </a:r>
            <a:r>
              <a:rPr lang="en-US" dirty="0" smtClean="0"/>
              <a:t> Area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930" y="1600200"/>
            <a:ext cx="8141996" cy="50634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50" y="4155408"/>
            <a:ext cx="4214229" cy="2455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2030" y="293751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123334" y="3131820"/>
            <a:ext cx="4775046" cy="1725930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3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24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August 14, 2018</vt:lpstr>
      <vt:lpstr>PowerPoint Presentation</vt:lpstr>
      <vt:lpstr>PowerPoint Presentation</vt:lpstr>
      <vt:lpstr>PowerPoint Presentation</vt:lpstr>
      <vt:lpstr>5:35 PM</vt:lpstr>
      <vt:lpstr>6 PM (wrong Hashtag reported)</vt:lpstr>
      <vt:lpstr>12 in/hr rainfall???</vt:lpstr>
      <vt:lpstr>RainVieux for August 14, 2018 Montbello Area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 14, 2018</dc:title>
  <dc:creator>Kevin G. Stewart</dc:creator>
  <cp:lastModifiedBy>Kevin G. Stewart</cp:lastModifiedBy>
  <cp:revision>7</cp:revision>
  <dcterms:created xsi:type="dcterms:W3CDTF">2018-08-14T23:39:32Z</dcterms:created>
  <dcterms:modified xsi:type="dcterms:W3CDTF">2018-10-23T18:07:18Z</dcterms:modified>
</cp:coreProperties>
</file>