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50" y="4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FA418-666B-458D-BD84-051BC4B11589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E6788-CE93-4D09-B9D7-710B8B8F0C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6250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FA418-666B-458D-BD84-051BC4B11589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E6788-CE93-4D09-B9D7-710B8B8F0C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8840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FA418-666B-458D-BD84-051BC4B11589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E6788-CE93-4D09-B9D7-710B8B8F0C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9918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FA418-666B-458D-BD84-051BC4B11589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E6788-CE93-4D09-B9D7-710B8B8F0C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1863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FA418-666B-458D-BD84-051BC4B11589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E6788-CE93-4D09-B9D7-710B8B8F0C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2165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FA418-666B-458D-BD84-051BC4B11589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E6788-CE93-4D09-B9D7-710B8B8F0C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86592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FA418-666B-458D-BD84-051BC4B11589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E6788-CE93-4D09-B9D7-710B8B8F0C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945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FA418-666B-458D-BD84-051BC4B11589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E6788-CE93-4D09-B9D7-710B8B8F0C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974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FA418-666B-458D-BD84-051BC4B11589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E6788-CE93-4D09-B9D7-710B8B8F0C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8775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FA418-666B-458D-BD84-051BC4B11589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E6788-CE93-4D09-B9D7-710B8B8F0C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7091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FA418-666B-458D-BD84-051BC4B11589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E6788-CE93-4D09-B9D7-710B8B8F0C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067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DFA418-666B-458D-BD84-051BC4B11589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4E6788-CE93-4D09-B9D7-710B8B8F0C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1417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2018 </a:t>
            </a:r>
            <a:r>
              <a:rPr lang="en-US" smtClean="0"/>
              <a:t>Big Storm Days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WET </a:t>
            </a:r>
            <a:r>
              <a:rPr lang="en-US" smtClean="0"/>
              <a:t>IDF ALERT Rainfall </a:t>
            </a:r>
            <a:r>
              <a:rPr lang="en-US" dirty="0" smtClean="0"/>
              <a:t>Tables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89742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4984" y="370992"/>
            <a:ext cx="3672953" cy="580597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58774" y="1825625"/>
            <a:ext cx="4595026" cy="35301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2403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96508" y="1825625"/>
            <a:ext cx="8198984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15810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r="31403"/>
          <a:stretch/>
        </p:blipFill>
        <p:spPr>
          <a:xfrm>
            <a:off x="2569881" y="365125"/>
            <a:ext cx="7052237" cy="5802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08128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98762" y="1825625"/>
            <a:ext cx="7394476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08173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9</Words>
  <Application>Microsoft Office PowerPoint</Application>
  <PresentationFormat>Widescreen</PresentationFormat>
  <Paragraphs>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2018 Big Storm Days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Kevin G. Stewart</dc:creator>
  <cp:lastModifiedBy>Kevin G. Stewart</cp:lastModifiedBy>
  <cp:revision>3</cp:revision>
  <dcterms:created xsi:type="dcterms:W3CDTF">2018-09-25T18:32:44Z</dcterms:created>
  <dcterms:modified xsi:type="dcterms:W3CDTF">2018-09-25T19:14:04Z</dcterms:modified>
</cp:coreProperties>
</file>