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FF5-48B8-45ED-986E-33B7CC6295B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62F8-1A40-40D1-B491-7059462A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3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FF5-48B8-45ED-986E-33B7CC6295B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62F8-1A40-40D1-B491-7059462A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1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FF5-48B8-45ED-986E-33B7CC6295B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62F8-1A40-40D1-B491-7059462A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3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FF5-48B8-45ED-986E-33B7CC6295B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62F8-1A40-40D1-B491-7059462A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2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FF5-48B8-45ED-986E-33B7CC6295B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62F8-1A40-40D1-B491-7059462A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7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FF5-48B8-45ED-986E-33B7CC6295B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62F8-1A40-40D1-B491-7059462A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8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FF5-48B8-45ED-986E-33B7CC6295B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62F8-1A40-40D1-B491-7059462A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7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FF5-48B8-45ED-986E-33B7CC6295B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62F8-1A40-40D1-B491-7059462A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FF5-48B8-45ED-986E-33B7CC6295B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62F8-1A40-40D1-B491-7059462A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6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FF5-48B8-45ED-986E-33B7CC6295B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62F8-1A40-40D1-B491-7059462A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3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6FF5-48B8-45ED-986E-33B7CC6295B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62F8-1A40-40D1-B491-7059462A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A6FF5-48B8-45ED-986E-33B7CC6295B2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962F8-1A40-40D1-B491-7059462A9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9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udfcd.org/downloads/pdf/fhn/fhn98/kevin98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24, 2015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5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 water Levels &amp; Streamflow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5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 at Henderson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ALERT Sniffer capped at 10-ft, hydrograph cutoff, see DWR extended rating hydrograph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2" y="3102769"/>
            <a:ext cx="3810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4" y="3102769"/>
            <a:ext cx="3810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71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 Sniffer capped at 10-ft, hydrograph cutoff, see DWR extended rating hydrograph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7900"/>
            <a:ext cx="8229600" cy="395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88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 Sniffer capped at 10-ft, hydrograph cutoff, see DWR extended rating hydrograph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0909"/>
            <a:ext cx="8229600" cy="378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3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SPR Streamflow Measurements</a:t>
            </a:r>
            <a:br>
              <a:rPr lang="en-US" dirty="0" smtClean="0"/>
            </a:br>
            <a:r>
              <a:rPr lang="en-US" dirty="0" smtClean="0"/>
              <a:t>by Colorado DWR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6/24 Peak (~9,700 cfs @ 23:30)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238770"/>
            <a:ext cx="4040188" cy="182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May 1 thru July 27 hydrograph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238412"/>
            <a:ext cx="4041775" cy="182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0" y="5105400"/>
            <a:ext cx="318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10,700 cfs peak at 1445 on 6/12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9,970 cfs peak at 0315 on 6/6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2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extended rating provided by USGS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7742"/>
            <a:ext cx="4038600" cy="299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6114"/>
            <a:ext cx="4038600" cy="29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68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 at Englewood (Union Ave.)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434431"/>
            <a:ext cx="6667500" cy="2857500"/>
          </a:xfrm>
        </p:spPr>
      </p:pic>
    </p:spTree>
    <p:extLst>
      <p:ext uri="{BB962C8B-B14F-4D97-AF65-F5344CB8AC3E}">
        <p14:creationId xmlns:p14="http://schemas.microsoft.com/office/powerpoint/2010/main" val="37445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 at 19</a:t>
            </a:r>
            <a:r>
              <a:rPr lang="en-US" baseline="30000" dirty="0" smtClean="0"/>
              <a:t>th</a:t>
            </a:r>
            <a:r>
              <a:rPr lang="en-US" dirty="0" smtClean="0"/>
              <a:t> Street/Denver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2339181"/>
            <a:ext cx="6753225" cy="3048000"/>
          </a:xfrm>
        </p:spPr>
      </p:pic>
    </p:spTree>
    <p:extLst>
      <p:ext uri="{BB962C8B-B14F-4D97-AF65-F5344CB8AC3E}">
        <p14:creationId xmlns:p14="http://schemas.microsoft.com/office/powerpoint/2010/main" val="27345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Chatfield to Henderson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2339181"/>
            <a:ext cx="6753225" cy="3048000"/>
          </a:xfrm>
        </p:spPr>
      </p:pic>
    </p:spTree>
    <p:extLst>
      <p:ext uri="{BB962C8B-B14F-4D97-AF65-F5344CB8AC3E}">
        <p14:creationId xmlns:p14="http://schemas.microsoft.com/office/powerpoint/2010/main" val="25027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Chatfield </a:t>
            </a:r>
            <a:r>
              <a:rPr lang="en-US" dirty="0" smtClean="0"/>
              <a:t>to Kersey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2339181"/>
            <a:ext cx="6753225" cy="3048000"/>
          </a:xfrm>
        </p:spPr>
      </p:pic>
    </p:spTree>
    <p:extLst>
      <p:ext uri="{BB962C8B-B14F-4D97-AF65-F5344CB8AC3E}">
        <p14:creationId xmlns:p14="http://schemas.microsoft.com/office/powerpoint/2010/main" val="201247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75" y="1600200"/>
            <a:ext cx="5687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003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Figure from </a:t>
            </a:r>
            <a:r>
              <a:rPr lang="en-US" sz="3200" dirty="0" smtClean="0">
                <a:hlinkClick r:id="rId2"/>
              </a:rPr>
              <a:t>1998 </a:t>
            </a:r>
            <a:r>
              <a:rPr lang="en-US" sz="3200" i="1" dirty="0" smtClean="0">
                <a:hlinkClick r:id="rId2"/>
              </a:rPr>
              <a:t>Flood Hazard News </a:t>
            </a:r>
            <a:r>
              <a:rPr lang="en-US" sz="3200" dirty="0" smtClean="0">
                <a:hlinkClick r:id="rId2"/>
              </a:rPr>
              <a:t>article </a:t>
            </a:r>
            <a:br>
              <a:rPr lang="en-US" sz="3200" dirty="0" smtClean="0">
                <a:hlinkClick r:id="rId2"/>
              </a:rPr>
            </a:br>
            <a:r>
              <a:rPr lang="en-US" sz="3200" dirty="0" smtClean="0">
                <a:hlinkClick r:id="rId2"/>
              </a:rPr>
              <a:t>by Kevin Stewart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7" name="TextBox 6"/>
          <p:cNvSpPr txBox="1"/>
          <p:nvPr/>
        </p:nvSpPr>
        <p:spPr>
          <a:xfrm>
            <a:off x="76200" y="6172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9/10/33 flood date is suspect.  The Castlewood Canyon Dam on Cherry Creek in Douglas County failed on 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3, 1933.  The year and peak may be correct, but the September date is unlikely and should be verified.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10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75" y="1600200"/>
            <a:ext cx="5687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06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75" y="1600200"/>
            <a:ext cx="5687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74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18" y="1600200"/>
            <a:ext cx="6640364" cy="4525963"/>
          </a:xfrm>
        </p:spPr>
      </p:pic>
    </p:spTree>
    <p:extLst>
      <p:ext uri="{BB962C8B-B14F-4D97-AF65-F5344CB8AC3E}">
        <p14:creationId xmlns:p14="http://schemas.microsoft.com/office/powerpoint/2010/main" val="287775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75" y="1600200"/>
            <a:ext cx="5687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26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75" y="1600200"/>
            <a:ext cx="5687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97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75" y="1600200"/>
            <a:ext cx="5687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17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in/</a:t>
            </a:r>
            <a:r>
              <a:rPr lang="en-US" dirty="0" err="1" smtClean="0"/>
              <a:t>hr</a:t>
            </a:r>
            <a:r>
              <a:rPr lang="en-US" smtClean="0"/>
              <a:t> rainfall </a:t>
            </a:r>
            <a:r>
              <a:rPr lang="en-US" dirty="0"/>
              <a:t>r</a:t>
            </a:r>
            <a:r>
              <a:rPr lang="en-US" smtClean="0"/>
              <a:t>ate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077244"/>
            <a:ext cx="50101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917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139</Words>
  <Application>Microsoft Office PowerPoint</Application>
  <PresentationFormat>On-screen Show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June 24,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 in/hr rainfall rate</vt:lpstr>
      <vt:lpstr>SPR water Levels &amp; Streamflow</vt:lpstr>
      <vt:lpstr>SPR at Henderson</vt:lpstr>
      <vt:lpstr>ALERT Sniffer capped at 10-ft, hydrograph cutoff, see DWR extended rating hydrograph</vt:lpstr>
      <vt:lpstr>ALERT Sniffer capped at 10-ft, hydrograph cutoff, see DWR extended rating hydrograph</vt:lpstr>
      <vt:lpstr>2015 SPR Streamflow Measurements by Colorado DWR</vt:lpstr>
      <vt:lpstr>No extended rating provided by USGS</vt:lpstr>
      <vt:lpstr>SPR at Englewood (Union Ave.)</vt:lpstr>
      <vt:lpstr>SPR at 19th Street/Denver</vt:lpstr>
      <vt:lpstr>Chatfield to Henderson</vt:lpstr>
      <vt:lpstr>Chatfield to Kersey</vt:lpstr>
      <vt:lpstr>Figure from 1998 Flood Hazard News article  by Kevin Stewart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24, 2015</dc:title>
  <dc:creator>Kevin G. Stewart</dc:creator>
  <cp:lastModifiedBy>Kevin G. Stewart</cp:lastModifiedBy>
  <cp:revision>14</cp:revision>
  <dcterms:created xsi:type="dcterms:W3CDTF">2015-06-24T23:12:47Z</dcterms:created>
  <dcterms:modified xsi:type="dcterms:W3CDTF">2015-07-31T19:24:59Z</dcterms:modified>
</cp:coreProperties>
</file>