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</p:sldMasterIdLst>
  <p:notesMasterIdLst>
    <p:notesMasterId r:id="rId7"/>
  </p:notesMasterIdLst>
  <p:handoutMasterIdLst>
    <p:handoutMasterId r:id="rId8"/>
  </p:handoutMasterIdLst>
  <p:sldIdLst>
    <p:sldId id="259" r:id="rId3"/>
    <p:sldId id="262" r:id="rId4"/>
    <p:sldId id="261" r:id="rId5"/>
    <p:sldId id="263" r:id="rId6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542" y="-96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F318FB-4CDB-4A43-AB3A-1BD0D876B060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B6238A-6CDF-4846-8056-1F2E1F689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DE4050-59E0-4B43-BC51-A23E44D0D610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03AE8C-00DD-40AF-B693-4518039D6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Peak</a:t>
            </a:r>
            <a:r>
              <a:rPr lang="en-US" baseline="0" dirty="0" smtClean="0"/>
              <a:t> discharge </a:t>
            </a:r>
            <a:r>
              <a:rPr lang="en-US" dirty="0" smtClean="0"/>
              <a:t>estimates based on unit peaks (cfs/acre)</a:t>
            </a:r>
            <a:r>
              <a:rPr lang="en-US" baseline="0" dirty="0" smtClean="0"/>
              <a:t> </a:t>
            </a:r>
            <a:r>
              <a:rPr lang="en-US" dirty="0" smtClean="0"/>
              <a:t>contained</a:t>
            </a:r>
            <a:r>
              <a:rPr lang="en-US" baseline="0" dirty="0" smtClean="0"/>
              <a:t> in WWE memo dated January 20, 2011.  Drainage basin size used for calculation equals 60% of the portion of the FMC Burn Area tributary to </a:t>
            </a:r>
            <a:r>
              <a:rPr lang="en-US" baseline="0" dirty="0" err="1" smtClean="0"/>
              <a:t>Fourmile</a:t>
            </a:r>
            <a:r>
              <a:rPr lang="en-US" baseline="0" dirty="0" smtClean="0"/>
              <a:t> Creek, i.e. (0.6 * 4,577).  All values rounded to nearest 100 cfs. </a:t>
            </a:r>
            <a:endParaRPr lang="en-US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A64B70-6D92-4DB8-87B2-509115CF08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by Water &amp;</a:t>
            </a:r>
            <a:r>
              <a:rPr lang="en-US" baseline="0" dirty="0" smtClean="0"/>
              <a:t> Earth Technologies, Inc. of Fort Collins.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03AE8C-00DD-40AF-B693-4518039D6F2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B1073-F094-419F-8F88-4D2A25A6F904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B0C14-E430-43CA-AC11-FB9C1C64D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443D5-30AE-4071-93D1-AF2AAC1FA3A0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B0F83-5FDA-4ECA-AD8A-95B6956DD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65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9144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65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2886-E07E-4EFC-A5FE-BBC549C7B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FD52-20C4-4A2B-B76A-C699EA526964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76F6E-B93F-4FEA-B122-C30C9CF36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68B1-8D41-4F69-9482-F11FA6189189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64F03-92E8-4BED-8968-4A92820E2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00A5E-1937-4841-AB82-E6B1B777042B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62CD6-17DA-4732-951B-D691BC9FA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F4662-36AF-4966-B80F-B40361F51F0D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408AB-968A-454F-BB43-766FF0821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00A3-3C9E-42BA-AF05-EC921277A982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51ECD-D01F-432B-9E88-014EE5D3E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3A4B5-FB4F-49ED-AA49-36714840CD8E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A2FE6-1EDA-4B02-8B87-6929857B8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130F5-F861-4557-B4DC-E9790C7E943C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6F2E-3FF1-40DB-A4DD-307D09944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8948-5886-495C-A453-76717CF94D51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77F36-AF62-4593-9079-4A2B52B5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84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3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84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4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5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1858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057400" y="228600"/>
            <a:ext cx="6784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8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61BC8587-3F0B-4147-9243-25E597D9CA6B}" type="datetimeFigureOut">
              <a:rPr lang="en-US"/>
              <a:pPr>
                <a:defRPr/>
              </a:pPr>
              <a:t>2/15/2011</a:t>
            </a:fld>
            <a:endParaRPr lang="en-US"/>
          </a:p>
        </p:txBody>
      </p:sp>
      <p:sp>
        <p:nvSpPr>
          <p:cNvPr id="1858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8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2007CA86-AD42-44F3-9AF8-DB9D8C63C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58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905000"/>
            <a:ext cx="85407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161" descr="udlogo_bordertransparent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27013" y="153988"/>
            <a:ext cx="148113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5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7488EEE-D421-44E5-888A-187489B9B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3"/>
          <a:srcRect l="12010" t="19000" r="11987" b="12000"/>
          <a:stretch>
            <a:fillRect/>
          </a:stretch>
        </p:blipFill>
        <p:spPr bwMode="auto">
          <a:xfrm>
            <a:off x="228600" y="1905000"/>
            <a:ext cx="7620000" cy="43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315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Resolution No. 6</a:t>
            </a:r>
            <a:br>
              <a:rPr lang="en-US" sz="2800" dirty="0" smtClean="0"/>
            </a:br>
            <a:r>
              <a:rPr lang="en-US" sz="2400" dirty="0" smtClean="0"/>
              <a:t>Authorization to Develop Flood Warning System Improvements for Boulder Creek and </a:t>
            </a:r>
            <a:r>
              <a:rPr lang="en-US" sz="2400" dirty="0" err="1" smtClean="0"/>
              <a:t>Fourmile</a:t>
            </a:r>
            <a:r>
              <a:rPr lang="en-US" sz="2400" dirty="0" smtClean="0"/>
              <a:t> Creek</a:t>
            </a:r>
            <a:endParaRPr lang="en-US" sz="2400" dirty="0"/>
          </a:p>
        </p:txBody>
      </p:sp>
      <p:pic>
        <p:nvPicPr>
          <p:cNvPr id="11" name="Content Placeholder 10" descr="FMC Fire.jpg"/>
          <p:cNvPicPr>
            <a:picLocks noGrp="1" noChangeAspect="1"/>
          </p:cNvPicPr>
          <p:nvPr>
            <p:ph idx="1"/>
          </p:nvPr>
        </p:nvPicPr>
        <p:blipFill>
          <a:blip r:embed="rId4"/>
          <a:srcRect l="2857" t="3791" r="5714" b="5226"/>
          <a:stretch>
            <a:fillRect/>
          </a:stretch>
        </p:blipFill>
        <p:spPr>
          <a:xfrm>
            <a:off x="0" y="4953000"/>
            <a:ext cx="2438400" cy="1828800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295400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19359" y="1668708"/>
          <a:ext cx="16002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800100"/>
              </a:tblGrid>
              <a:tr h="49394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1-HR PCP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9966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</a:t>
                      </a:r>
                      <a:r>
                        <a:rPr lang="en-US" sz="1400" baseline="-25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r>
                        <a:rPr lang="en-US" sz="1400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en-US" sz="1400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CFS</a:t>
                      </a:r>
                      <a:endParaRPr lang="en-US" sz="14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0.5”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0.75”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1.0”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1.25”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3,100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1.5”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1.75”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5,300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2.0”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6,500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2.5”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8,700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905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3.0”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11,400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lowchart: Or 6"/>
          <p:cNvSpPr/>
          <p:nvPr/>
        </p:nvSpPr>
        <p:spPr bwMode="auto">
          <a:xfrm>
            <a:off x="6019800" y="3657600"/>
            <a:ext cx="137160" cy="137160"/>
          </a:xfrm>
          <a:prstGeom prst="flowChar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Flowchart: Or 7"/>
          <p:cNvSpPr/>
          <p:nvPr/>
        </p:nvSpPr>
        <p:spPr bwMode="auto">
          <a:xfrm>
            <a:off x="8854440" y="1844040"/>
            <a:ext cx="137160" cy="137160"/>
          </a:xfrm>
          <a:prstGeom prst="flowChartOr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4206" y="6211079"/>
            <a:ext cx="500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 Peak discharge estimates relate only to runoff 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FMC Burn Area.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125" t="5000" r="1875" b="6000"/>
          <a:stretch>
            <a:fillRect/>
          </a:stretch>
        </p:blipFill>
        <p:spPr bwMode="auto">
          <a:xfrm>
            <a:off x="457200" y="1797718"/>
            <a:ext cx="8382000" cy="49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Intense Rain Events in Boulder County 1990-2010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T lege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328217"/>
            <a:ext cx="2240164" cy="238626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5625" t="16000" r="24375" b="6000"/>
          <a:stretch>
            <a:fillRect/>
          </a:stretch>
        </p:blipFill>
        <p:spPr bwMode="auto">
          <a:xfrm>
            <a:off x="2286000" y="304800"/>
            <a:ext cx="6564923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0654" y="2512874"/>
            <a:ext cx="20313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 System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Rainfall Record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&amp; Earth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Technologies, Inc.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24310"/>
          <a:stretch>
            <a:fillRect/>
          </a:stretch>
        </p:blipFill>
        <p:spPr bwMode="auto">
          <a:xfrm>
            <a:off x="228600" y="2341358"/>
            <a:ext cx="8763000" cy="421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trict2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1_B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District2</Template>
  <TotalTime>849</TotalTime>
  <Words>141</Words>
  <Application>Microsoft Office PowerPoint</Application>
  <PresentationFormat>On-screen Show (4:3)</PresentationFormat>
  <Paragraphs>34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District2</vt:lpstr>
      <vt:lpstr>1_Beam</vt:lpstr>
      <vt:lpstr>Resolution No. 6 Authorization to Develop Flood Warning System Improvements for Boulder Creek and Fourmile Creek</vt:lpstr>
      <vt:lpstr>Intense Rain Events in Boulder County 1990-2010</vt:lpstr>
      <vt:lpstr>Slide 3</vt:lpstr>
      <vt:lpstr>Slide 4</vt:lpstr>
    </vt:vector>
  </TitlesOfParts>
  <Company>UDFCD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</dc:title>
  <dc:creator>Bill DeGroot</dc:creator>
  <cp:lastModifiedBy>kstewart</cp:lastModifiedBy>
  <cp:revision>71</cp:revision>
  <dcterms:created xsi:type="dcterms:W3CDTF">2008-03-13T19:39:21Z</dcterms:created>
  <dcterms:modified xsi:type="dcterms:W3CDTF">2011-02-15T18:57:09Z</dcterms:modified>
</cp:coreProperties>
</file>