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0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8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4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2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0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3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3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7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2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8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DB772-2351-4C6C-B265-3B6AAB32739E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A5E1-B807-4DB4-9D37-0C3F0DE4E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0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June 24, 2018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61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RainVieux</a:t>
            </a:r>
            <a:r>
              <a:rPr lang="en-US" dirty="0" smtClean="0"/>
              <a:t> estimates for 6/24/2018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7846657" cy="48798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8349" y="4090127"/>
            <a:ext cx="4256107" cy="24803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62308" y="386594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568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Rainfall Rate Alarms in Aurora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838200" y="3006731"/>
          <a:ext cx="10515600" cy="19891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9626">
                  <a:extLst>
                    <a:ext uri="{9D8B030D-6E8A-4147-A177-3AD203B41FA5}">
                      <a16:colId xmlns:a16="http://schemas.microsoft.com/office/drawing/2014/main" val="2557639709"/>
                    </a:ext>
                  </a:extLst>
                </a:gridCol>
                <a:gridCol w="2790980">
                  <a:extLst>
                    <a:ext uri="{9D8B030D-6E8A-4147-A177-3AD203B41FA5}">
                      <a16:colId xmlns:a16="http://schemas.microsoft.com/office/drawing/2014/main" val="2850954593"/>
                    </a:ext>
                  </a:extLst>
                </a:gridCol>
                <a:gridCol w="895440">
                  <a:extLst>
                    <a:ext uri="{9D8B030D-6E8A-4147-A177-3AD203B41FA5}">
                      <a16:colId xmlns:a16="http://schemas.microsoft.com/office/drawing/2014/main" val="2206973971"/>
                    </a:ext>
                  </a:extLst>
                </a:gridCol>
                <a:gridCol w="2872384">
                  <a:extLst>
                    <a:ext uri="{9D8B030D-6E8A-4147-A177-3AD203B41FA5}">
                      <a16:colId xmlns:a16="http://schemas.microsoft.com/office/drawing/2014/main" val="3852272006"/>
                    </a:ext>
                  </a:extLst>
                </a:gridCol>
                <a:gridCol w="1907170">
                  <a:extLst>
                    <a:ext uri="{9D8B030D-6E8A-4147-A177-3AD203B41FA5}">
                      <a16:colId xmlns:a16="http://schemas.microsoft.com/office/drawing/2014/main" val="1459383855"/>
                    </a:ext>
                  </a:extLst>
                </a:gridCol>
              </a:tblGrid>
              <a:tr h="3315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Rainfall rate alarm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1.00 inch in 1 hour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Murphy Creek Golf Course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6/24/2018 13:53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extLst>
                  <a:ext uri="{0D108BD9-81ED-4DB2-BD59-A6C34878D82A}">
                    <a16:rowId xmlns:a16="http://schemas.microsoft.com/office/drawing/2014/main" val="1345774466"/>
                  </a:ext>
                </a:extLst>
              </a:tr>
              <a:tr h="3315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Rainfall rate alarm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0.50 inches in 10 minutes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Murphy Creek Golf Course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6/24/2018 13:47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extLst>
                  <a:ext uri="{0D108BD9-81ED-4DB2-BD59-A6C34878D82A}">
                    <a16:rowId xmlns:a16="http://schemas.microsoft.com/office/drawing/2014/main" val="3735212585"/>
                  </a:ext>
                </a:extLst>
              </a:tr>
              <a:tr h="3315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Rainfall rate alarm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0.50 inches in 10 minutes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Side Creek Park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6/24/2018 13:46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extLst>
                  <a:ext uri="{0D108BD9-81ED-4DB2-BD59-A6C34878D82A}">
                    <a16:rowId xmlns:a16="http://schemas.microsoft.com/office/drawing/2014/main" val="3317441470"/>
                  </a:ext>
                </a:extLst>
              </a:tr>
              <a:tr h="3315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Rainfall rate alarm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0.50 inches in 10 minutes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No Name @ Quincy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6/24/2018 13:45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extLst>
                  <a:ext uri="{0D108BD9-81ED-4DB2-BD59-A6C34878D82A}">
                    <a16:rowId xmlns:a16="http://schemas.microsoft.com/office/drawing/2014/main" val="3720582089"/>
                  </a:ext>
                </a:extLst>
              </a:tr>
              <a:tr h="3315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Rainfall rate alarm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0.50 inches in 10 minutes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Quincy Reservoir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6/24/2018 13:42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extLst>
                  <a:ext uri="{0D108BD9-81ED-4DB2-BD59-A6C34878D82A}">
                    <a16:rowId xmlns:a16="http://schemas.microsoft.com/office/drawing/2014/main" val="2074416978"/>
                  </a:ext>
                </a:extLst>
              </a:tr>
              <a:tr h="33152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Rainfall rate alarm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0.50 inches in 10 minutes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100230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Havana Pond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6/24/2018 13:32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24" marR="8724" marT="8724" marB="0" anchor="b"/>
                </a:tc>
                <a:extLst>
                  <a:ext uri="{0D108BD9-81ED-4DB2-BD59-A6C34878D82A}">
                    <a16:rowId xmlns:a16="http://schemas.microsoft.com/office/drawing/2014/main" val="66555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70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June 24, 2018</vt:lpstr>
      <vt:lpstr>RainVieux estimates for 6/24/2018</vt:lpstr>
      <vt:lpstr>Rainfall Rate Alarms in Aurora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24, 2018</dc:title>
  <dc:creator>Kevin G. Stewart</dc:creator>
  <cp:lastModifiedBy>Kevin G. Stewart</cp:lastModifiedBy>
  <cp:revision>2</cp:revision>
  <dcterms:created xsi:type="dcterms:W3CDTF">2018-10-23T18:37:06Z</dcterms:created>
  <dcterms:modified xsi:type="dcterms:W3CDTF">2018-10-23T18:38:54Z</dcterms:modified>
</cp:coreProperties>
</file>