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5" r:id="rId19"/>
    <p:sldId id="277" r:id="rId20"/>
    <p:sldId id="278" r:id="rId21"/>
    <p:sldId id="283" r:id="rId22"/>
    <p:sldId id="284" r:id="rId23"/>
    <p:sldId id="273" r:id="rId24"/>
    <p:sldId id="276" r:id="rId25"/>
    <p:sldId id="285" r:id="rId26"/>
    <p:sldId id="274" r:id="rId27"/>
    <p:sldId id="279" r:id="rId28"/>
    <p:sldId id="280" r:id="rId29"/>
    <p:sldId id="281" r:id="rId30"/>
    <p:sldId id="282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8" y="78"/>
      </p:cViewPr>
      <p:guideLst/>
    </p:cSldViewPr>
  </p:slideViewPr>
  <p:notesTextViewPr>
    <p:cViewPr>
      <p:scale>
        <a:sx n="3" d="2"/>
        <a:sy n="3" d="2"/>
      </p:scale>
      <p:origin x="0" y="-51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0D3E7-3DE4-4F0C-BE17-4C73DF848C39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66682-DFD9-44FF-BFF3-B46DE4DA7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Heaviest rain period: 4 to 5:30 pm</a:t>
            </a:r>
          </a:p>
          <a:p>
            <a:r>
              <a:rPr lang="en-US" dirty="0" err="1" smtClean="0"/>
              <a:t>RainVieux</a:t>
            </a:r>
            <a:r>
              <a:rPr lang="en-US" dirty="0" smtClean="0"/>
              <a:t>: look at 1500-2000, see also 7hr loop 1400-2100</a:t>
            </a:r>
          </a:p>
          <a:p>
            <a:r>
              <a:rPr lang="en-US" dirty="0" smtClean="0"/>
              <a:t>100-200 year event (0.5-1.0%AEP)</a:t>
            </a:r>
            <a:r>
              <a:rPr lang="en-US" baseline="0" dirty="0" smtClean="0"/>
              <a:t> @ 100160 – Granby Ditch/6th detention @1631</a:t>
            </a:r>
          </a:p>
          <a:p>
            <a:r>
              <a:rPr lang="en-US" baseline="0" dirty="0" smtClean="0"/>
              <a:t>25-50 year event (2-4%AEP) @ Sable Ditch/Colfax detention </a:t>
            </a:r>
            <a:r>
              <a:rPr lang="en-US" baseline="0" smtClean="0"/>
              <a:t>@1630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66682-DFD9-44FF-BFF3-B46DE4DA7B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0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3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1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3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4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4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03F0D-3BBE-438F-A15E-CC9161118D45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E635E-2898-4F3B-86D2-39D10B73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July 23, 2018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Screenshots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" y="0"/>
            <a:ext cx="1217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7" y="0"/>
            <a:ext cx="12150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1" y="0"/>
            <a:ext cx="12072107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Montbello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5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23, 2018 Rainfall (~1-hour duration)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Montbello</a:t>
            </a:r>
            <a:r>
              <a:rPr lang="en-US" dirty="0" smtClean="0">
                <a:solidFill>
                  <a:srgbClr val="0070C0"/>
                </a:solidFill>
              </a:rPr>
              <a:t> Area along 56</a:t>
            </a:r>
            <a:r>
              <a:rPr lang="en-US" baseline="30000" dirty="0" smtClean="0">
                <a:solidFill>
                  <a:srgbClr val="0070C0"/>
                </a:solidFill>
              </a:rPr>
              <a:t>th</a:t>
            </a:r>
            <a:r>
              <a:rPr lang="en-US" dirty="0" smtClean="0">
                <a:solidFill>
                  <a:srgbClr val="0070C0"/>
                </a:solidFill>
              </a:rPr>
              <a:t> Avenue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44438"/>
            <a:ext cx="5157787" cy="300586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RainVieux</a:t>
            </a:r>
            <a:r>
              <a:rPr lang="en-US" dirty="0" smtClean="0">
                <a:solidFill>
                  <a:srgbClr val="0070C0"/>
                </a:solidFill>
              </a:rPr>
              <a:t> GARR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20522" y="2505075"/>
            <a:ext cx="4086543" cy="3684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10366" y="345178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44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4" y="122706"/>
            <a:ext cx="11453709" cy="6577446"/>
          </a:xfrm>
        </p:spPr>
      </p:pic>
    </p:spTree>
    <p:extLst>
      <p:ext uri="{BB962C8B-B14F-4D97-AF65-F5344CB8AC3E}">
        <p14:creationId xmlns:p14="http://schemas.microsoft.com/office/powerpoint/2010/main" val="33635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RainVieux</a:t>
            </a:r>
            <a:r>
              <a:rPr lang="en-US" dirty="0" smtClean="0"/>
              <a:t> Plots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35427"/>
            <a:ext cx="5181600" cy="413173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947250"/>
            <a:ext cx="5181600" cy="410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56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22727"/>
            <a:ext cx="5181600" cy="415713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20160"/>
            <a:ext cx="5181600" cy="416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51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1" y="525761"/>
            <a:ext cx="11808629" cy="5811838"/>
          </a:xfrm>
        </p:spPr>
      </p:pic>
    </p:spTree>
    <p:extLst>
      <p:ext uri="{BB962C8B-B14F-4D97-AF65-F5344CB8AC3E}">
        <p14:creationId xmlns:p14="http://schemas.microsoft.com/office/powerpoint/2010/main" val="303456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20" y="105629"/>
            <a:ext cx="7558960" cy="6683871"/>
          </a:xfrm>
        </p:spPr>
      </p:pic>
    </p:spTree>
    <p:extLst>
      <p:ext uri="{BB962C8B-B14F-4D97-AF65-F5344CB8AC3E}">
        <p14:creationId xmlns:p14="http://schemas.microsoft.com/office/powerpoint/2010/main" val="2213595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109701" cy="60603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t="-544" r="24038" b="544"/>
          <a:stretch/>
        </p:blipFill>
        <p:spPr>
          <a:xfrm>
            <a:off x="5412264" y="328054"/>
            <a:ext cx="5938260" cy="60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8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085" y="0"/>
            <a:ext cx="11549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18" y="365125"/>
            <a:ext cx="9221364" cy="63299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76" y="4982089"/>
            <a:ext cx="1281407" cy="144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625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76" y="1825625"/>
            <a:ext cx="4377047" cy="4351338"/>
          </a:xfrm>
        </p:spPr>
      </p:pic>
    </p:spTree>
    <p:extLst>
      <p:ext uri="{BB962C8B-B14F-4D97-AF65-F5344CB8AC3E}">
        <p14:creationId xmlns:p14="http://schemas.microsoft.com/office/powerpoint/2010/main" val="3209849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80" y="1825625"/>
            <a:ext cx="4326039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74" y="1825625"/>
            <a:ext cx="4410051" cy="4351338"/>
          </a:xfrm>
        </p:spPr>
      </p:pic>
    </p:spTree>
    <p:extLst>
      <p:ext uri="{BB962C8B-B14F-4D97-AF65-F5344CB8AC3E}">
        <p14:creationId xmlns:p14="http://schemas.microsoft.com/office/powerpoint/2010/main" val="578380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439" y="760542"/>
            <a:ext cx="1197112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9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07" y="365125"/>
            <a:ext cx="6707901" cy="34702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996" y="3835345"/>
            <a:ext cx="6831212" cy="27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5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805" y="365125"/>
            <a:ext cx="5832389" cy="63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28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2736"/>
            <a:ext cx="10515600" cy="5548949"/>
          </a:xfrm>
        </p:spPr>
      </p:pic>
    </p:spTree>
    <p:extLst>
      <p:ext uri="{BB962C8B-B14F-4D97-AF65-F5344CB8AC3E}">
        <p14:creationId xmlns:p14="http://schemas.microsoft.com/office/powerpoint/2010/main" val="3722887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9904"/>
            <a:ext cx="10515824" cy="5491978"/>
          </a:xfrm>
        </p:spPr>
      </p:pic>
    </p:spTree>
    <p:extLst>
      <p:ext uri="{BB962C8B-B14F-4D97-AF65-F5344CB8AC3E}">
        <p14:creationId xmlns:p14="http://schemas.microsoft.com/office/powerpoint/2010/main" val="1105320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2421"/>
            <a:ext cx="10515599" cy="5674542"/>
          </a:xfrm>
        </p:spPr>
      </p:pic>
    </p:spTree>
    <p:extLst>
      <p:ext uri="{BB962C8B-B14F-4D97-AF65-F5344CB8AC3E}">
        <p14:creationId xmlns:p14="http://schemas.microsoft.com/office/powerpoint/2010/main" val="3337775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2" y="621498"/>
            <a:ext cx="10516518" cy="5555465"/>
          </a:xfrm>
        </p:spPr>
      </p:pic>
    </p:spTree>
    <p:extLst>
      <p:ext uri="{BB962C8B-B14F-4D97-AF65-F5344CB8AC3E}">
        <p14:creationId xmlns:p14="http://schemas.microsoft.com/office/powerpoint/2010/main" val="872241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763" y="16043"/>
            <a:ext cx="11469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881"/>
            <a:ext cx="10515600" cy="5567082"/>
          </a:xfrm>
        </p:spPr>
      </p:pic>
    </p:spTree>
    <p:extLst>
      <p:ext uri="{BB962C8B-B14F-4D97-AF65-F5344CB8AC3E}">
        <p14:creationId xmlns:p14="http://schemas.microsoft.com/office/powerpoint/2010/main" val="1768353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2010"/>
            <a:ext cx="10515600" cy="5524953"/>
          </a:xfrm>
        </p:spPr>
      </p:pic>
    </p:spTree>
    <p:extLst>
      <p:ext uri="{BB962C8B-B14F-4D97-AF65-F5344CB8AC3E}">
        <p14:creationId xmlns:p14="http://schemas.microsoft.com/office/powerpoint/2010/main" val="766217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4834"/>
            <a:ext cx="10515600" cy="5612130"/>
          </a:xfrm>
        </p:spPr>
      </p:pic>
    </p:spTree>
    <p:extLst>
      <p:ext uri="{BB962C8B-B14F-4D97-AF65-F5344CB8AC3E}">
        <p14:creationId xmlns:p14="http://schemas.microsoft.com/office/powerpoint/2010/main" val="108316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60" y="12200"/>
            <a:ext cx="1150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57" y="1"/>
            <a:ext cx="114482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552" y="12350"/>
            <a:ext cx="114788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224" y="-3841"/>
            <a:ext cx="11487551" cy="68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545" y="14829"/>
            <a:ext cx="10450910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5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72</Words>
  <Application>Microsoft Office PowerPoint</Application>
  <PresentationFormat>Widescreen</PresentationFormat>
  <Paragraphs>13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July 23,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Montbello Area</vt:lpstr>
      <vt:lpstr>July 23, 2018 Rainfall (~1-hour duration)</vt:lpstr>
      <vt:lpstr>PowerPoint Presentation</vt:lpstr>
      <vt:lpstr>RainVieux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July 23, 2018</dc:title>
  <dc:creator>Kevin G. Stewart</dc:creator>
  <cp:lastModifiedBy>Kevin G. Stewart</cp:lastModifiedBy>
  <cp:revision>18</cp:revision>
  <dcterms:created xsi:type="dcterms:W3CDTF">2018-07-24T18:09:14Z</dcterms:created>
  <dcterms:modified xsi:type="dcterms:W3CDTF">2018-09-19T21:16:31Z</dcterms:modified>
</cp:coreProperties>
</file>