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BCAC-1BDA-4223-817E-B2512B16E1F0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8B2E-8CDD-482C-8DF0-6744DD078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36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BCAC-1BDA-4223-817E-B2512B16E1F0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8B2E-8CDD-482C-8DF0-6744DD078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25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BCAC-1BDA-4223-817E-B2512B16E1F0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8B2E-8CDD-482C-8DF0-6744DD078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02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BCAC-1BDA-4223-817E-B2512B16E1F0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8B2E-8CDD-482C-8DF0-6744DD078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4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BCAC-1BDA-4223-817E-B2512B16E1F0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8B2E-8CDD-482C-8DF0-6744DD078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2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BCAC-1BDA-4223-817E-B2512B16E1F0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8B2E-8CDD-482C-8DF0-6744DD078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83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BCAC-1BDA-4223-817E-B2512B16E1F0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8B2E-8CDD-482C-8DF0-6744DD078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90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BCAC-1BDA-4223-817E-B2512B16E1F0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8B2E-8CDD-482C-8DF0-6744DD078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0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BCAC-1BDA-4223-817E-B2512B16E1F0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8B2E-8CDD-482C-8DF0-6744DD078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93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BCAC-1BDA-4223-817E-B2512B16E1F0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8B2E-8CDD-482C-8DF0-6744DD078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22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BCAC-1BDA-4223-817E-B2512B16E1F0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8B2E-8CDD-482C-8DF0-6744DD078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10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2BCAC-1BDA-4223-817E-B2512B16E1F0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58B2E-8CDD-482C-8DF0-6744DD078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7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528047"/>
            <a:ext cx="5540188" cy="981916"/>
          </a:xfrm>
        </p:spPr>
        <p:txBody>
          <a:bodyPr/>
          <a:lstStyle/>
          <a:p>
            <a:pPr algn="l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1, 2018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6580094" cy="1655762"/>
          </a:xfrm>
        </p:spPr>
        <p:txBody>
          <a:bodyPr/>
          <a:lstStyle/>
          <a:p>
            <a:pPr algn="l"/>
            <a:r>
              <a:rPr lang="en-US" dirty="0" smtClean="0"/>
              <a:t>Small rainstorm hits Thornton area.</a:t>
            </a:r>
            <a:endParaRPr lang="en-US" dirty="0"/>
          </a:p>
        </p:txBody>
      </p:sp>
      <p:pic>
        <p:nvPicPr>
          <p:cNvPr id="4" name="VID_20180501_13224450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7091951" y="1812371"/>
            <a:ext cx="6035882" cy="3395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480063" y="492022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by Scott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Dirschl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UDFCD</a:t>
            </a:r>
          </a:p>
          <a:p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1, 2018 at 1:23 PM</a:t>
            </a:r>
          </a:p>
          <a:p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site on Hoffman Way Drainage in Thornton.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404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332" y="183099"/>
            <a:ext cx="8899202" cy="6442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05" y="3179518"/>
            <a:ext cx="4695825" cy="3171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543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959" y="112615"/>
            <a:ext cx="10224648" cy="6615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813" y="534091"/>
            <a:ext cx="3603381" cy="209998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6963508" y="1280160"/>
            <a:ext cx="407963" cy="239150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718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14</Words>
  <Application>Microsoft Office PowerPoint</Application>
  <PresentationFormat>Widescreen</PresentationFormat>
  <Paragraphs>6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May 1, 2018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G. Stewart</dc:creator>
  <cp:lastModifiedBy>Kevin G. Stewart</cp:lastModifiedBy>
  <cp:revision>11</cp:revision>
  <dcterms:created xsi:type="dcterms:W3CDTF">2018-05-02T15:18:48Z</dcterms:created>
  <dcterms:modified xsi:type="dcterms:W3CDTF">2018-05-03T20:07:04Z</dcterms:modified>
</cp:coreProperties>
</file>