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2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8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91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8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1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5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4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7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7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0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FA418-666B-458D-BD84-051BC4B1158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E6788-CE93-4D09-B9D7-710B8B8F0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4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2018 </a:t>
            </a:r>
            <a:r>
              <a:rPr lang="en-US" smtClean="0"/>
              <a:t>Big Storm Days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WET </a:t>
            </a:r>
            <a:r>
              <a:rPr lang="en-US" smtClean="0"/>
              <a:t>IDF ALERT Rainfall </a:t>
            </a:r>
            <a:r>
              <a:rPr lang="en-US" dirty="0" smtClean="0"/>
              <a:t>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74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984" y="370992"/>
            <a:ext cx="3672953" cy="58059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8774" y="1825625"/>
            <a:ext cx="4595026" cy="353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6508" y="1825625"/>
            <a:ext cx="81989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8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1403"/>
          <a:stretch/>
        </p:blipFill>
        <p:spPr>
          <a:xfrm>
            <a:off x="2569881" y="365125"/>
            <a:ext cx="7052237" cy="580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81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8762" y="1825625"/>
            <a:ext cx="739447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81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2018 Big Storm Days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G. Stewart</dc:creator>
  <cp:lastModifiedBy>Kevin G. Stewart</cp:lastModifiedBy>
  <cp:revision>3</cp:revision>
  <dcterms:created xsi:type="dcterms:W3CDTF">2018-09-25T18:32:44Z</dcterms:created>
  <dcterms:modified xsi:type="dcterms:W3CDTF">2018-09-25T19:14:04Z</dcterms:modified>
</cp:coreProperties>
</file>