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2" r:id="rId6"/>
    <p:sldId id="270" r:id="rId7"/>
    <p:sldId id="267" r:id="rId8"/>
    <p:sldId id="268" r:id="rId9"/>
    <p:sldId id="260" r:id="rId10"/>
    <p:sldId id="261" r:id="rId11"/>
    <p:sldId id="269" r:id="rId12"/>
    <p:sldId id="265" r:id="rId13"/>
    <p:sldId id="264" r:id="rId14"/>
    <p:sldId id="273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906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F250C-CB88-409B-9AD7-A5C4B30DB751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53F79-DB2C-4454-BC35-A4F2AEF09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2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53F79-DB2C-4454-BC35-A4F2AEF093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5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30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0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2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2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6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6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5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5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9BA72-22A5-4B8E-8A54-DDC00CB79599}" type="datetimeFigureOut">
              <a:rPr lang="en-US" smtClean="0"/>
              <a:t>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FC989-0B47-4298-9564-C09FC3AB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stewart@udfcd.org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June 24,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14,300 cfs peak flow for </a:t>
            </a:r>
            <a:br>
              <a:rPr lang="en-US" dirty="0" smtClean="0"/>
            </a:br>
            <a:r>
              <a:rPr lang="en-US" dirty="0" smtClean="0"/>
              <a:t>South Platte River at Denver</a:t>
            </a:r>
          </a:p>
          <a:p>
            <a:r>
              <a:rPr lang="en-US" dirty="0" smtClean="0"/>
              <a:t>PLADENCO/ALERT ID 1649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28" y="457200"/>
            <a:ext cx="1900772" cy="1903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030" y="6482688"/>
            <a:ext cx="6755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0070C0"/>
                </a:solidFill>
              </a:rPr>
              <a:t>Slides prepared by: </a:t>
            </a:r>
            <a:r>
              <a:rPr lang="en-US" sz="1200" i="1" dirty="0" smtClean="0">
                <a:solidFill>
                  <a:srgbClr val="0070C0"/>
                </a:solidFill>
                <a:hlinkClick r:id="rId3"/>
              </a:rPr>
              <a:t>Kevin Stewart</a:t>
            </a:r>
            <a:r>
              <a:rPr lang="en-US" sz="1200" i="1" dirty="0" smtClean="0">
                <a:solidFill>
                  <a:srgbClr val="0070C0"/>
                </a:solidFill>
              </a:rPr>
              <a:t>, P.E., UDFCD Information Services and Flood Warning Program Manager</a:t>
            </a:r>
            <a:endParaRPr lang="en-US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Radar-Estimated 1-hour Rainfall Totals</a:t>
            </a:r>
            <a:br>
              <a:rPr lang="en-US" dirty="0" smtClean="0"/>
            </a:br>
            <a:r>
              <a:rPr lang="en-US" sz="2200" dirty="0" smtClean="0"/>
              <a:t>(between 4:45 &amp; 5:45 p.m., June 24, 2015)</a:t>
            </a:r>
            <a:endParaRPr lang="en-US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5" y="1600200"/>
            <a:ext cx="812011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123296"/>
            <a:ext cx="763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/>
              <a:t>Mike Anderson w/Denver </a:t>
            </a:r>
            <a:r>
              <a:rPr lang="en-US" dirty="0" smtClean="0"/>
              <a:t>Public Works Wastewater Management Division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6452" y="353854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3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63" y="1600200"/>
            <a:ext cx="624307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6127532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6-hour period between 2PM and 8PM, June 24,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56700" y="3761850"/>
            <a:ext cx="21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7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11" y="1600200"/>
            <a:ext cx="74603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1712" y="363164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127532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6-hour period between 2PM and 8PM, June 24,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59" y="1600200"/>
            <a:ext cx="53838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3139" y="6096000"/>
            <a:ext cx="491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6-hour plot between 2PM and 8PM, June 24,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Platte River at Denver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treamgage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ydrograph June 24, 2015 Event (14,700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cfs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000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largest since 1895, exceeded only by the floods of 1933, 1965, 1969 &amp; 1973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16197" r="3935" b="898"/>
          <a:stretch/>
        </p:blipFill>
        <p:spPr bwMode="auto">
          <a:xfrm>
            <a:off x="685801" y="2291829"/>
            <a:ext cx="6553200" cy="42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Graph of annual maximum streamflow at USGS 06714000 SOUTH PLATTE RIVER AT DENVER, C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800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Cherry Creek photos provided by Shea Thomas, UDFCD</a:t>
            </a:r>
            <a:b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24, 2015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045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Cherry Creek photos provided by Shea Thomas, UDFCD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24, 2015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2444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3" name="SPR June 24th 2015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Cherry Creek photo provided by Shea Thomas, UDFCD</a:t>
            </a:r>
            <a:b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Platte River video provided by Water &amp; Earth Technologies</a:t>
            </a:r>
            <a:b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Gauge Measurements for June 24, 2015 Event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24-hour period ending at 7AM,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-25-15)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1" y="1284105"/>
            <a:ext cx="8033459" cy="511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0628" y="419535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70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87" y="1600200"/>
            <a:ext cx="62728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7316" y="6127532"/>
            <a:ext cx="510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24-hour period ending at 7AM on June 25,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34260" y="3745020"/>
            <a:ext cx="212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80" y="1600200"/>
            <a:ext cx="753583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1712" y="363164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7316" y="6127532"/>
            <a:ext cx="510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24-hour period ending at 7AM on June 25,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Gage-Adjusted Gridded Radar-Rainfall Estimate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8th and Corona in Denver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69" y="1600200"/>
            <a:ext cx="54258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8468" y="6096000"/>
            <a:ext cx="44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24-hour plot ending at 7AM on June 25,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prstClr val="black"/>
                </a:solidFill>
              </a:rPr>
              <a:t>Radar-Estimated 1-hour Rainfall Totals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(between 4:45 &amp; 5:45 p.m., June 24, 2015)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2" y="1600200"/>
            <a:ext cx="81403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123296"/>
            <a:ext cx="763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/>
              <a:t>Mike Anderson w/Denver </a:t>
            </a:r>
            <a:r>
              <a:rPr lang="en-US" dirty="0" smtClean="0"/>
              <a:t>Public Works Wastewater Management Division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16452" y="353854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6400800"/>
            <a:ext cx="59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‘X’ represents the approximate point of interest for AG inquiry.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294</Words>
  <Application>Microsoft Office PowerPoint</Application>
  <PresentationFormat>On-screen Show (4:3)</PresentationFormat>
  <Paragraphs>40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June 24, 2015</vt:lpstr>
      <vt:lpstr>Cherry Creek photos provided by Shea Thomas, UDFCD June 24, 2015</vt:lpstr>
      <vt:lpstr>Cherry Creek photos provided by Shea Thomas, UDFCD June 24, 2015</vt:lpstr>
      <vt:lpstr>Cherry Creek photo provided by Shea Thomas, UDFCD South Platte River video provided by Water &amp; Earth Technologies June 24, 2015</vt:lpstr>
      <vt:lpstr>Rain Gauge Measurements for June 24, 2015 Event (for 24-hour period ending at 7AM, 6-25-15)</vt:lpstr>
      <vt:lpstr>Gage-Adjusted Gridded Radar-Rainfall Estimate near 8th and Corona in Denver</vt:lpstr>
      <vt:lpstr>Gage-Adjusted Gridded Radar-Rainfall Estimate near 8th and Corona in Denver</vt:lpstr>
      <vt:lpstr>Gage-Adjusted Gridded Radar-Rainfall Estimate near 8th and Corona in Denver</vt:lpstr>
      <vt:lpstr>Radar-Estimated 1-hour Rainfall Totals (between 4:45 &amp; 5:45 p.m., June 24, 2015)</vt:lpstr>
      <vt:lpstr>Radar-Estimated 1-hour Rainfall Totals (between 4:45 &amp; 5:45 p.m., June 24, 2015)</vt:lpstr>
      <vt:lpstr>Gage-Adjusted Gridded Radar-Rainfall Estimate near 8th and Corona in Denver</vt:lpstr>
      <vt:lpstr>Gage-Adjusted Gridded Radar-Rainfall Estimate near 8th and Corona in Denver</vt:lpstr>
      <vt:lpstr>Gage-Adjusted Gridded Radar-Rainfall Estimate near 8th and Corona in Denver</vt:lpstr>
      <vt:lpstr>South Platte River at Denver Streamgage Hydrograph June 24, 2015 Event (14,700 cfs) 5th largest since 1895, exceeded only by the floods of 1933, 1965, 1969 &amp; 1973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June 24, 2015</dc:title>
  <dc:creator>Kevin G. Stewart</dc:creator>
  <cp:lastModifiedBy>Kevin G. Stewart</cp:lastModifiedBy>
  <cp:revision>20</cp:revision>
  <cp:lastPrinted>2015-07-15T00:05:10Z</cp:lastPrinted>
  <dcterms:created xsi:type="dcterms:W3CDTF">2015-07-14T20:52:28Z</dcterms:created>
  <dcterms:modified xsi:type="dcterms:W3CDTF">2016-02-03T21:46:58Z</dcterms:modified>
</cp:coreProperties>
</file>