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0" r:id="rId5"/>
    <p:sldId id="266" r:id="rId6"/>
    <p:sldId id="268" r:id="rId7"/>
    <p:sldId id="258" r:id="rId8"/>
    <p:sldId id="262" r:id="rId9"/>
    <p:sldId id="265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70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35E3-9D22-4804-B5D6-D9C54AEF357D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A771-2D07-45F0-AD33-4B4ACE106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1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35E3-9D22-4804-B5D6-D9C54AEF357D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A771-2D07-45F0-AD33-4B4ACE106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3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35E3-9D22-4804-B5D6-D9C54AEF357D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A771-2D07-45F0-AD33-4B4ACE106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2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35E3-9D22-4804-B5D6-D9C54AEF357D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A771-2D07-45F0-AD33-4B4ACE106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5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35E3-9D22-4804-B5D6-D9C54AEF357D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A771-2D07-45F0-AD33-4B4ACE106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9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35E3-9D22-4804-B5D6-D9C54AEF357D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A771-2D07-45F0-AD33-4B4ACE106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35E3-9D22-4804-B5D6-D9C54AEF357D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A771-2D07-45F0-AD33-4B4ACE106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6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35E3-9D22-4804-B5D6-D9C54AEF357D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A771-2D07-45F0-AD33-4B4ACE106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4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35E3-9D22-4804-B5D6-D9C54AEF357D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A771-2D07-45F0-AD33-4B4ACE106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4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35E3-9D22-4804-B5D6-D9C54AEF357D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A771-2D07-45F0-AD33-4B4ACE106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5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35E3-9D22-4804-B5D6-D9C54AEF357D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A771-2D07-45F0-AD33-4B4ACE106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8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335E3-9D22-4804-B5D6-D9C54AEF357D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6A771-2D07-45F0-AD33-4B4ACE106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3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Flooding in Cherry Hills Village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June </a:t>
            </a:r>
            <a:r>
              <a:rPr lang="en-US" dirty="0" smtClean="0"/>
              <a:t>11-12,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3" y="1600200"/>
            <a:ext cx="791845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Radar-Rainfall Estimates and </a:t>
            </a:r>
            <a:br>
              <a:rPr lang="en-US" sz="2800" dirty="0" smtClean="0"/>
            </a:br>
            <a:r>
              <a:rPr lang="en-US" sz="2800" dirty="0" smtClean="0"/>
              <a:t>Rain Gauge Measurements for 24-hour period</a:t>
            </a:r>
            <a:br>
              <a:rPr lang="en-US" sz="2800" dirty="0" smtClean="0"/>
            </a:br>
            <a:r>
              <a:rPr lang="en-US" sz="2800" dirty="0" smtClean="0"/>
              <a:t> ending at noon on June 12, 2015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62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3" y="1600200"/>
            <a:ext cx="791845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/>
              <a:t>Radar-Rainfall Estimates and </a:t>
            </a:r>
            <a:br>
              <a:rPr lang="en-US" sz="2800" smtClean="0"/>
            </a:br>
            <a:r>
              <a:rPr lang="en-US" sz="2800" smtClean="0"/>
              <a:t>Rain Gauge Measurements for 24-hour period</a:t>
            </a:r>
            <a:br>
              <a:rPr lang="en-US" sz="2800" smtClean="0"/>
            </a:br>
            <a:r>
              <a:rPr lang="en-US" sz="2800" smtClean="0"/>
              <a:t> ending at noon on June 12, 2015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20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Day Summary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431345"/>
            <a:ext cx="7243589" cy="535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95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24-Hour </a:t>
            </a:r>
            <a:r>
              <a:rPr lang="en-US" dirty="0" smtClean="0"/>
              <a:t>ALERT/</a:t>
            </a:r>
            <a:r>
              <a:rPr lang="en-US" dirty="0" err="1" smtClean="0"/>
              <a:t>CoCoRaHS</a:t>
            </a:r>
            <a:r>
              <a:rPr lang="en-US" dirty="0" smtClean="0"/>
              <a:t> Rain </a:t>
            </a:r>
            <a:r>
              <a:rPr lang="en-US" dirty="0" smtClean="0"/>
              <a:t>Totals</a:t>
            </a:r>
            <a:br>
              <a:rPr lang="en-US" dirty="0" smtClean="0"/>
            </a:br>
            <a:r>
              <a:rPr lang="en-US" dirty="0" smtClean="0"/>
              <a:t>ending at 7AM on June 12, 2015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5" y="1456758"/>
            <a:ext cx="8025855" cy="5172642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43160"/>
            <a:ext cx="3124200" cy="201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9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PM </a:t>
            </a:r>
            <a:r>
              <a:rPr lang="en-US" dirty="0" smtClean="0"/>
              <a:t>Rain </a:t>
            </a:r>
            <a:r>
              <a:rPr lang="en-US" dirty="0" smtClean="0"/>
              <a:t>Totals for June 11, 2015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2" y="1443093"/>
            <a:ext cx="8341468" cy="5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626370" y="4289710"/>
            <a:ext cx="1600200" cy="187390"/>
          </a:xfrm>
          <a:prstGeom prst="straightConnector1">
            <a:avLst/>
          </a:prstGeom>
          <a:ln w="25400">
            <a:solidFill>
              <a:srgbClr val="0066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419358"/>
            <a:ext cx="3657599" cy="243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24-Hour ALERT </a:t>
            </a:r>
            <a:r>
              <a:rPr lang="en-US" dirty="0"/>
              <a:t>Rain Totals</a:t>
            </a:r>
            <a:br>
              <a:rPr lang="en-US" dirty="0"/>
            </a:br>
            <a:r>
              <a:rPr lang="en-US" dirty="0"/>
              <a:t> ending at noon on June 12, </a:t>
            </a:r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55931"/>
            <a:ext cx="8224863" cy="519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306580" y="3810000"/>
            <a:ext cx="1417820" cy="749560"/>
          </a:xfrm>
          <a:prstGeom prst="straightConnector1">
            <a:avLst/>
          </a:prstGeom>
          <a:ln w="25400">
            <a:solidFill>
              <a:srgbClr val="0066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9620"/>
            <a:ext cx="3505200" cy="238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44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ALERT Rainfall Rate Alarms</a:t>
            </a:r>
            <a:br>
              <a:rPr lang="en-US" dirty="0" smtClean="0"/>
            </a:br>
            <a:r>
              <a:rPr lang="en-US" dirty="0" smtClean="0"/>
              <a:t>June 11-12, 2015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98" y="1600200"/>
            <a:ext cx="787660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020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Radar-Estimated Rainfall</a:t>
            </a:r>
            <a:b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3PM to Midnight, June 11, 2015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1"/>
          <a:stretch/>
        </p:blipFill>
        <p:spPr bwMode="auto">
          <a:xfrm>
            <a:off x="1219200" y="1586001"/>
            <a:ext cx="6858000" cy="51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4762382" y="3813824"/>
            <a:ext cx="152400" cy="152400"/>
          </a:xfrm>
          <a:prstGeom prst="star5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Englewood &amp; Holly Dams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0348"/>
            <a:ext cx="4038600" cy="366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21653"/>
            <a:ext cx="4038600" cy="368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15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Radar-Rainfall Estimates and </a:t>
            </a:r>
            <a:br>
              <a:rPr lang="en-US" sz="2800" dirty="0" smtClean="0"/>
            </a:br>
            <a:r>
              <a:rPr lang="en-US" sz="2800" dirty="0" smtClean="0"/>
              <a:t>Rain Gauge Measurements for 24-hour period</a:t>
            </a:r>
            <a:br>
              <a:rPr lang="en-US" sz="2800" dirty="0" smtClean="0"/>
            </a:br>
            <a:r>
              <a:rPr lang="en-US" sz="2800" dirty="0" smtClean="0"/>
              <a:t> ending at noon on June 12, 2015</a:t>
            </a:r>
            <a:endParaRPr lang="en-US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61923"/>
            <a:ext cx="7820774" cy="52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2"/>
          <p:cNvSpPr/>
          <p:nvPr/>
        </p:nvSpPr>
        <p:spPr>
          <a:xfrm>
            <a:off x="5029200" y="2971800"/>
            <a:ext cx="304800" cy="304800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ine Callout 3 3"/>
          <p:cNvSpPr/>
          <p:nvPr/>
        </p:nvSpPr>
        <p:spPr>
          <a:xfrm>
            <a:off x="5029200" y="2286000"/>
            <a:ext cx="2514600" cy="266700"/>
          </a:xfrm>
          <a:prstGeom prst="borderCallout3">
            <a:avLst>
              <a:gd name="adj1" fmla="val 18750"/>
              <a:gd name="adj2" fmla="val -1776"/>
              <a:gd name="adj3" fmla="val 18750"/>
              <a:gd name="adj4" fmla="val -16667"/>
              <a:gd name="adj5" fmla="val 100000"/>
              <a:gd name="adj6" fmla="val -16667"/>
              <a:gd name="adj7" fmla="val 325141"/>
              <a:gd name="adj8" fmla="val 21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Quincy and Colorado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2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50</Words>
  <Application>Microsoft Office PowerPoint</Application>
  <PresentationFormat>On-screen Show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Flooding in Cherry Hills Village</vt:lpstr>
      <vt:lpstr>Message Day Summary</vt:lpstr>
      <vt:lpstr>24-Hour ALERT/CoCoRaHS Rain Totals ending at 7AM on June 12, 2015</vt:lpstr>
      <vt:lpstr>PM Rain Totals for June 11, 2015</vt:lpstr>
      <vt:lpstr>24-Hour ALERT Rain Totals  ending at noon on June 12, 2015</vt:lpstr>
      <vt:lpstr>ALERT Rainfall Rate Alarms June 11-12, 2015</vt:lpstr>
      <vt:lpstr>Radar-Estimated Rainfall 3PM to Midnight, June 11, 2015</vt:lpstr>
      <vt:lpstr>Englewood &amp; Holly Dams</vt:lpstr>
      <vt:lpstr>Radar-Rainfall Estimates and  Rain Gauge Measurements for 24-hour period  ending at noon on June 12, 2015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 Rainfall in Englewood</dc:title>
  <dc:creator>Kevin G. Stewart</dc:creator>
  <cp:lastModifiedBy>Kevin G. Stewart</cp:lastModifiedBy>
  <cp:revision>11</cp:revision>
  <dcterms:created xsi:type="dcterms:W3CDTF">2015-06-24T19:17:41Z</dcterms:created>
  <dcterms:modified xsi:type="dcterms:W3CDTF">2015-07-01T23:20:13Z</dcterms:modified>
</cp:coreProperties>
</file>