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5437-6937-4326-A910-B819E80FC3A2}" type="datetimeFigureOut">
              <a:rPr lang="en-US" smtClean="0"/>
              <a:pPr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AB1E6-6446-4FFB-B932-7C6790BEF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Storms of August 22,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Screengrabs</a:t>
            </a:r>
            <a:r>
              <a:rPr lang="en-US" dirty="0" smtClean="0"/>
              <a:t> from WDT custom website developed for UDFCD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14</Words>
  <Application>Microsoft Office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Storms of August 22, 2013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kstewart</dc:creator>
  <cp:lastModifiedBy>kstewart</cp:lastModifiedBy>
  <cp:revision>7</cp:revision>
  <dcterms:created xsi:type="dcterms:W3CDTF">2013-08-23T00:01:30Z</dcterms:created>
  <dcterms:modified xsi:type="dcterms:W3CDTF">2013-09-04T17:40:13Z</dcterms:modified>
</cp:coreProperties>
</file>