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B38A-C095-43C8-958F-D67A03742592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243-BBA8-4B14-AC58-0AE09674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B38A-C095-43C8-958F-D67A03742592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243-BBA8-4B14-AC58-0AE09674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B38A-C095-43C8-958F-D67A03742592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243-BBA8-4B14-AC58-0AE09674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B38A-C095-43C8-958F-D67A03742592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243-BBA8-4B14-AC58-0AE09674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B38A-C095-43C8-958F-D67A03742592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243-BBA8-4B14-AC58-0AE09674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B38A-C095-43C8-958F-D67A03742592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243-BBA8-4B14-AC58-0AE09674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B38A-C095-43C8-958F-D67A03742592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243-BBA8-4B14-AC58-0AE09674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B38A-C095-43C8-958F-D67A03742592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243-BBA8-4B14-AC58-0AE09674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B38A-C095-43C8-958F-D67A03742592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243-BBA8-4B14-AC58-0AE09674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B38A-C095-43C8-958F-D67A03742592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243-BBA8-4B14-AC58-0AE09674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B38A-C095-43C8-958F-D67A03742592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F243-BBA8-4B14-AC58-0AE09674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B38A-C095-43C8-958F-D67A03742592}" type="datetimeFigureOut">
              <a:rPr lang="en-US" smtClean="0"/>
              <a:pPr/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6F243-BBA8-4B14-AC58-0AE096742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83029"/>
            <a:ext cx="8991600" cy="642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85800"/>
            <a:ext cx="8942784" cy="565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810" t="11429" r="6667" b="3238"/>
          <a:stretch>
            <a:fillRect/>
          </a:stretch>
        </p:blipFill>
        <p:spPr bwMode="auto">
          <a:xfrm>
            <a:off x="97971" y="1143000"/>
            <a:ext cx="895350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7388" t="10667" r="5714" b="8571"/>
          <a:stretch>
            <a:fillRect/>
          </a:stretch>
        </p:blipFill>
        <p:spPr bwMode="auto">
          <a:xfrm>
            <a:off x="152401" y="838200"/>
            <a:ext cx="878927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95943"/>
            <a:ext cx="8858250" cy="506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023004"/>
            <a:ext cx="6553200" cy="268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rison_500yr_DFIRM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133" y="1295400"/>
            <a:ext cx="9069355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&amp; 500-year floodplains at Morrison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100 &amp; 500-year floodplains at Morrison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kstewart</dc:creator>
  <cp:lastModifiedBy>kstewart</cp:lastModifiedBy>
  <cp:revision>8</cp:revision>
  <dcterms:created xsi:type="dcterms:W3CDTF">2009-08-13T19:46:26Z</dcterms:created>
  <dcterms:modified xsi:type="dcterms:W3CDTF">2010-01-11T18:41:08Z</dcterms:modified>
</cp:coreProperties>
</file>