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6313DD-04B1-440D-8724-23324666D71E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A6CEB4-82D5-42EA-83B5-C7806A5EAD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D9823-B3B1-4A60-AF60-5DEB50E22778}" type="datetimeFigureOut">
              <a:rPr lang="en-US" smtClean="0"/>
              <a:t>8/13/2009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123EB-DAF2-4CC0-9AFB-6320A6737C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Horrendous Flood Story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371600"/>
            <a:ext cx="82296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The first hint of trouble came late </a:t>
            </a:r>
            <a:r>
              <a:rPr lang="en-US" sz="2000" dirty="0" smtClean="0"/>
              <a:t>in the </a:t>
            </a:r>
            <a:r>
              <a:rPr lang="en-US" sz="2000" dirty="0"/>
              <a:t>afternoon. </a:t>
            </a:r>
            <a:r>
              <a:rPr lang="en-US" sz="2000" dirty="0" smtClean="0"/>
              <a:t> Black </a:t>
            </a:r>
            <a:r>
              <a:rPr lang="en-US" sz="2000" dirty="0"/>
              <a:t>clouds </a:t>
            </a:r>
            <a:r>
              <a:rPr lang="en-US" sz="2000" dirty="0" smtClean="0"/>
              <a:t>tinged with </a:t>
            </a:r>
            <a:r>
              <a:rPr lang="en-US" sz="2000" dirty="0"/>
              <a:t>an eerie green blew over what </a:t>
            </a:r>
            <a:r>
              <a:rPr lang="en-US" sz="2000" dirty="0" smtClean="0"/>
              <a:t>is now </a:t>
            </a:r>
            <a:r>
              <a:rPr lang="en-US" sz="2000" dirty="0"/>
              <a:t>metro Denver. </a:t>
            </a:r>
            <a:r>
              <a:rPr lang="en-US" sz="2000" dirty="0" smtClean="0"/>
              <a:t> They </a:t>
            </a:r>
            <a:r>
              <a:rPr lang="en-US" sz="2000" dirty="0"/>
              <a:t>were </a:t>
            </a:r>
            <a:r>
              <a:rPr lang="en-US" sz="2000" dirty="0" smtClean="0"/>
              <a:t>heavy with </a:t>
            </a:r>
            <a:r>
              <a:rPr lang="en-US" sz="2000" dirty="0"/>
              <a:t>rain and hail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The downpour was especially bad </a:t>
            </a:r>
            <a:r>
              <a:rPr lang="en-US" sz="2000" dirty="0" smtClean="0"/>
              <a:t>in the </a:t>
            </a:r>
            <a:r>
              <a:rPr lang="en-US" sz="2000" dirty="0"/>
              <a:t>mountains and foothills </a:t>
            </a:r>
            <a:r>
              <a:rPr lang="en-US" sz="2000" dirty="0" smtClean="0"/>
              <a:t>above Denver</a:t>
            </a:r>
            <a:r>
              <a:rPr lang="en-US" sz="2000" dirty="0"/>
              <a:t>. </a:t>
            </a:r>
            <a:r>
              <a:rPr lang="en-US" sz="2000" dirty="0" smtClean="0"/>
              <a:t> In </a:t>
            </a:r>
            <a:r>
              <a:rPr lang="en-US" sz="2000" dirty="0"/>
              <a:t>Morrison, the rain </a:t>
            </a:r>
            <a:r>
              <a:rPr lang="en-US" sz="2000" dirty="0" smtClean="0"/>
              <a:t>sent people </a:t>
            </a:r>
            <a:r>
              <a:rPr lang="en-US" sz="2000" dirty="0"/>
              <a:t>scurrying indoors and into tents. </a:t>
            </a:r>
            <a:r>
              <a:rPr lang="en-US" sz="2000" dirty="0" smtClean="0"/>
              <a:t> Some </a:t>
            </a:r>
            <a:r>
              <a:rPr lang="en-US" sz="2000" dirty="0"/>
              <a:t>of </a:t>
            </a:r>
            <a:r>
              <a:rPr lang="en-US" sz="2000" dirty="0" smtClean="0"/>
              <a:t>them retreated </a:t>
            </a:r>
            <a:r>
              <a:rPr lang="en-US" sz="2000" dirty="0"/>
              <a:t>to stores and shops, </a:t>
            </a:r>
            <a:r>
              <a:rPr lang="en-US" sz="2000" dirty="0" smtClean="0"/>
              <a:t>where they </a:t>
            </a:r>
            <a:r>
              <a:rPr lang="en-US" sz="2000" dirty="0"/>
              <a:t>loitered in doorways watching the rain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At about 8 p.m. the people in downtown Morrison and nearby campgrounds </a:t>
            </a:r>
            <a:r>
              <a:rPr lang="en-US" sz="2000" dirty="0" smtClean="0"/>
              <a:t>heard the rumbling </a:t>
            </a:r>
            <a:r>
              <a:rPr lang="en-US" sz="2000" dirty="0"/>
              <a:t>- something like a continuous burst of thunder - echoing down from </a:t>
            </a:r>
            <a:r>
              <a:rPr lang="en-US" sz="2000" dirty="0" smtClean="0"/>
              <a:t>Bear Creek Canyon</a:t>
            </a:r>
            <a:r>
              <a:rPr lang="en-US" sz="2000" dirty="0"/>
              <a:t>. </a:t>
            </a:r>
            <a:r>
              <a:rPr lang="en-US" sz="2000" dirty="0" smtClean="0"/>
              <a:t> Old-timers </a:t>
            </a:r>
            <a:r>
              <a:rPr lang="en-US" sz="2000" dirty="0"/>
              <a:t>knew what it meant. </a:t>
            </a:r>
            <a:r>
              <a:rPr lang="en-US" sz="2000" dirty="0" smtClean="0"/>
              <a:t> According </a:t>
            </a:r>
            <a:r>
              <a:rPr lang="en-US" sz="2000" dirty="0"/>
              <a:t>to a Rocky Mountain </a:t>
            </a:r>
            <a:r>
              <a:rPr lang="en-US" sz="2000" dirty="0" smtClean="0"/>
              <a:t>News account</a:t>
            </a:r>
            <a:r>
              <a:rPr lang="en-US" sz="2000" dirty="0"/>
              <a:t>, one </a:t>
            </a:r>
            <a:r>
              <a:rPr lang="en-US" sz="2000" dirty="0" smtClean="0"/>
              <a:t>of them </a:t>
            </a:r>
            <a:r>
              <a:rPr lang="en-US" sz="2000" dirty="0"/>
              <a:t>dispatched a younger man to warn the families in two </a:t>
            </a:r>
            <a:r>
              <a:rPr lang="en-US" sz="2000" dirty="0" smtClean="0"/>
              <a:t>cottages.  Those </a:t>
            </a:r>
            <a:r>
              <a:rPr lang="en-US" sz="2000" dirty="0"/>
              <a:t>homes were </a:t>
            </a:r>
            <a:r>
              <a:rPr lang="en-US" sz="2000" dirty="0" smtClean="0"/>
              <a:t>right in </a:t>
            </a:r>
            <a:r>
              <a:rPr lang="en-US" sz="2000" dirty="0"/>
              <a:t>the path of the </a:t>
            </a:r>
            <a:r>
              <a:rPr lang="en-US" sz="2000" dirty="0" smtClean="0"/>
              <a:t>flood.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990600"/>
            <a:ext cx="8229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The </a:t>
            </a:r>
            <a:r>
              <a:rPr lang="en-US" sz="2000" dirty="0"/>
              <a:t>man didn't make it; a wall of water </a:t>
            </a:r>
            <a:r>
              <a:rPr lang="en-US" sz="2000" dirty="0" smtClean="0"/>
              <a:t>– 10 feet </a:t>
            </a:r>
            <a:r>
              <a:rPr lang="en-US" sz="2000" dirty="0"/>
              <a:t>or higher </a:t>
            </a:r>
            <a:r>
              <a:rPr lang="en-US" sz="2000" dirty="0" smtClean="0"/>
              <a:t>– swept  </a:t>
            </a:r>
            <a:r>
              <a:rPr lang="en-US" sz="2000" dirty="0"/>
              <a:t>through the </a:t>
            </a:r>
            <a:r>
              <a:rPr lang="en-US" sz="2000" dirty="0" smtClean="0"/>
              <a:t>canyon and crashed </a:t>
            </a:r>
            <a:r>
              <a:rPr lang="en-US" sz="2000" dirty="0"/>
              <a:t>into Morrison. </a:t>
            </a:r>
            <a:r>
              <a:rPr lang="en-US" sz="2000" dirty="0" smtClean="0"/>
              <a:t> It </a:t>
            </a:r>
            <a:r>
              <a:rPr lang="en-US" sz="2000" dirty="0"/>
              <a:t>wouldn't be stopped; not by bridges and certainly </a:t>
            </a:r>
            <a:r>
              <a:rPr lang="en-US" sz="2000" dirty="0" smtClean="0"/>
              <a:t>not by </a:t>
            </a:r>
            <a:r>
              <a:rPr lang="en-US" sz="2000" dirty="0"/>
              <a:t>the </a:t>
            </a:r>
            <a:r>
              <a:rPr lang="en-US" sz="2000" dirty="0" smtClean="0"/>
              <a:t>two cottages.  </a:t>
            </a:r>
          </a:p>
          <a:p>
            <a:endParaRPr lang="en-US" sz="2000" dirty="0"/>
          </a:p>
          <a:p>
            <a:r>
              <a:rPr lang="en-US" sz="2000" dirty="0" smtClean="0"/>
              <a:t>The </a:t>
            </a:r>
            <a:r>
              <a:rPr lang="en-US" sz="2000" dirty="0"/>
              <a:t>young man sent to warn the families watched as the water rushed toward </a:t>
            </a:r>
            <a:r>
              <a:rPr lang="en-US" sz="2000" dirty="0" smtClean="0"/>
              <a:t>the homes.  He saw </a:t>
            </a:r>
            <a:r>
              <a:rPr lang="en-US" sz="2000" dirty="0"/>
              <a:t>Elizabeth Miller singing on one of the porches as the </a:t>
            </a:r>
            <a:r>
              <a:rPr lang="en-US" sz="2000" dirty="0" smtClean="0"/>
              <a:t>deluge approached</a:t>
            </a:r>
            <a:r>
              <a:rPr lang="en-US" sz="2000" dirty="0"/>
              <a:t>. </a:t>
            </a:r>
            <a:r>
              <a:rPr lang="en-US" sz="2000" dirty="0" smtClean="0"/>
              <a:t> Miller jumped inside </a:t>
            </a:r>
            <a:r>
              <a:rPr lang="en-US" sz="2000" dirty="0"/>
              <a:t>when she saw the water, perhaps in a </a:t>
            </a:r>
            <a:r>
              <a:rPr lang="en-US" sz="2000" dirty="0" smtClean="0"/>
              <a:t>failed attempt </a:t>
            </a:r>
            <a:r>
              <a:rPr lang="en-US" sz="2000" dirty="0"/>
              <a:t>to save her three children. </a:t>
            </a:r>
            <a:r>
              <a:rPr lang="en-US" sz="2000" dirty="0" smtClean="0"/>
              <a:t> The water </a:t>
            </a:r>
            <a:r>
              <a:rPr lang="en-US" sz="2000" dirty="0"/>
              <a:t>pushed Miller's cottage into the </a:t>
            </a:r>
            <a:r>
              <a:rPr lang="en-US" sz="2000" dirty="0" err="1" smtClean="0"/>
              <a:t>Wulff</a:t>
            </a:r>
            <a:r>
              <a:rPr lang="en-US" sz="2000" dirty="0" smtClean="0"/>
              <a:t> cottage</a:t>
            </a:r>
            <a:r>
              <a:rPr lang="en-US" sz="2000" dirty="0"/>
              <a:t>, where 17 people were staying </a:t>
            </a:r>
            <a:r>
              <a:rPr lang="en-US" sz="2000" dirty="0" smtClean="0"/>
              <a:t>– all but one </a:t>
            </a:r>
            <a:r>
              <a:rPr lang="en-US" sz="2000" dirty="0"/>
              <a:t>of them women and children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/>
              <a:t>The Miller cottage was destroyed almost instantly. </a:t>
            </a:r>
            <a:r>
              <a:rPr lang="en-US" sz="2000" dirty="0" smtClean="0"/>
              <a:t> But </a:t>
            </a:r>
            <a:r>
              <a:rPr lang="en-US" sz="2000" dirty="0"/>
              <a:t>the </a:t>
            </a:r>
            <a:r>
              <a:rPr lang="en-US" sz="2000" dirty="0" err="1"/>
              <a:t>Wulff</a:t>
            </a:r>
            <a:r>
              <a:rPr lang="en-US" sz="2000" dirty="0"/>
              <a:t> cottage "</a:t>
            </a:r>
            <a:r>
              <a:rPr lang="en-US" sz="2000" dirty="0" smtClean="0"/>
              <a:t>sailed majestically down </a:t>
            </a:r>
            <a:r>
              <a:rPr lang="en-US" sz="2000" dirty="0"/>
              <a:t>between the rocky walls of the canon, the lights still burning </a:t>
            </a:r>
            <a:r>
              <a:rPr lang="en-US" sz="2000" dirty="0" smtClean="0"/>
              <a:t>and the </a:t>
            </a:r>
            <a:r>
              <a:rPr lang="en-US" sz="2000" dirty="0"/>
              <a:t>windows and </a:t>
            </a:r>
            <a:r>
              <a:rPr lang="en-US" sz="2000" dirty="0" smtClean="0"/>
              <a:t>porch crowded </a:t>
            </a:r>
            <a:r>
              <a:rPr lang="en-US" sz="2000" dirty="0"/>
              <a:t>with women and children, screaming and frantic </a:t>
            </a:r>
            <a:r>
              <a:rPr lang="en-US" sz="2000" dirty="0" smtClean="0"/>
              <a:t>as they </a:t>
            </a:r>
            <a:r>
              <a:rPr lang="en-US" sz="2000" dirty="0"/>
              <a:t>moved down to their doom</a:t>
            </a:r>
            <a:r>
              <a:rPr lang="en-US" sz="2000" dirty="0" smtClean="0"/>
              <a:t>,” according </a:t>
            </a:r>
            <a:r>
              <a:rPr lang="en-US" sz="2000" dirty="0"/>
              <a:t>to the News </a:t>
            </a:r>
            <a:r>
              <a:rPr lang="en-US" sz="2000" dirty="0" smtClean="0"/>
              <a:t>account.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304800"/>
            <a:ext cx="65467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Horrendous Flood Story continued…</a:t>
            </a: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990600"/>
            <a:ext cx="8229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Downstream from Morrison, a farmer climbed a tree to escape the surge.  He saw the </a:t>
            </a:r>
            <a:r>
              <a:rPr lang="en-US" sz="2000" dirty="0" err="1" smtClean="0"/>
              <a:t>Wulff</a:t>
            </a:r>
            <a:r>
              <a:rPr lang="en-US" sz="2000" dirty="0" smtClean="0"/>
              <a:t> cottage float by, women and children shrieking.  The cottage was finally pushed into a grove of trees where it broke apart.  Only one little girl, Irene Procter, survived out of the 17.</a:t>
            </a:r>
          </a:p>
          <a:p>
            <a:endParaRPr lang="en-US" sz="2000" dirty="0"/>
          </a:p>
          <a:p>
            <a:r>
              <a:rPr lang="en-US" sz="2000" dirty="0" smtClean="0"/>
              <a:t>That </a:t>
            </a:r>
            <a:r>
              <a:rPr lang="en-US" sz="2000" dirty="0"/>
              <a:t>day,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July 24, 1896</a:t>
            </a:r>
            <a:r>
              <a:rPr lang="en-US" sz="2000" dirty="0"/>
              <a:t>, would be remembered in Jefferson County as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Black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Friday</a:t>
            </a:r>
            <a:r>
              <a:rPr lang="en-US" sz="2000" dirty="0" smtClean="0"/>
              <a:t>.  Remembered</a:t>
            </a:r>
            <a:r>
              <a:rPr lang="en-US" sz="2000" dirty="0"/>
              <a:t>, at least, among that generation. </a:t>
            </a:r>
            <a:r>
              <a:rPr lang="en-US" sz="2000" dirty="0" smtClean="0"/>
              <a:t> About </a:t>
            </a:r>
            <a:r>
              <a:rPr lang="en-US" sz="2000" dirty="0"/>
              <a:t>28 people died in the </a:t>
            </a:r>
            <a:r>
              <a:rPr lang="en-US" sz="2000" dirty="0" smtClean="0"/>
              <a:t>Bear Creek watershed</a:t>
            </a:r>
            <a:r>
              <a:rPr lang="en-US" sz="2000" dirty="0"/>
              <a:t>, most in Morrison</a:t>
            </a:r>
            <a:r>
              <a:rPr lang="en-US" sz="2000" dirty="0" smtClean="0"/>
              <a:t>.  </a:t>
            </a:r>
            <a:r>
              <a:rPr lang="en-US" sz="2000" dirty="0"/>
              <a:t>Many others barely escaped death along </a:t>
            </a:r>
            <a:r>
              <a:rPr lang="en-US" sz="2000" dirty="0" smtClean="0"/>
              <a:t>Bear Creek and tributaries </a:t>
            </a:r>
            <a:r>
              <a:rPr lang="en-US" sz="2000" dirty="0"/>
              <a:t>like Cub and Mount Vernon </a:t>
            </a:r>
            <a:r>
              <a:rPr lang="en-US" sz="2000" dirty="0" smtClean="0"/>
              <a:t>creeks.</a:t>
            </a:r>
          </a:p>
          <a:p>
            <a:endParaRPr lang="en-US" sz="2000" dirty="0"/>
          </a:p>
          <a:p>
            <a:r>
              <a:rPr lang="en-US" sz="2000" dirty="0" smtClean="0"/>
              <a:t>In </a:t>
            </a:r>
            <a:r>
              <a:rPr lang="en-US" sz="2000" dirty="0"/>
              <a:t>Golden, three more died in flooding there.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304800"/>
            <a:ext cx="65467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Horrendous Flood Story continued…</a:t>
            </a: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5943600"/>
            <a:ext cx="5597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 CanyonCourier.com, August 4, 2004</a:t>
            </a:r>
            <a:endParaRPr lang="en-US" sz="2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472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 Horrendous Flood Story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Flood Story</dc:title>
  <dc:creator>kstewart</dc:creator>
  <cp:lastModifiedBy>kstewart</cp:lastModifiedBy>
  <cp:revision>6</cp:revision>
  <dcterms:created xsi:type="dcterms:W3CDTF">2009-08-13T18:49:58Z</dcterms:created>
  <dcterms:modified xsi:type="dcterms:W3CDTF">2009-08-13T19:40:48Z</dcterms:modified>
</cp:coreProperties>
</file>