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9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7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EB229-9D72-4AA2-A502-0AB1A7F2D41B}" type="datetimeFigureOut">
              <a:rPr lang="en-US" smtClean="0"/>
              <a:pPr/>
              <a:t>10/20/2010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37881-B66A-4D8D-B340-1703F74D42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EB229-9D72-4AA2-A502-0AB1A7F2D41B}" type="datetimeFigureOut">
              <a:rPr lang="en-US" smtClean="0"/>
              <a:pPr/>
              <a:t>10/20/2010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37881-B66A-4D8D-B340-1703F74D42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EB229-9D72-4AA2-A502-0AB1A7F2D41B}" type="datetimeFigureOut">
              <a:rPr lang="en-US" smtClean="0"/>
              <a:pPr/>
              <a:t>10/20/2010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37881-B66A-4D8D-B340-1703F74D42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EB229-9D72-4AA2-A502-0AB1A7F2D41B}" type="datetimeFigureOut">
              <a:rPr lang="en-US" smtClean="0"/>
              <a:pPr/>
              <a:t>10/20/2010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37881-B66A-4D8D-B340-1703F74D42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EB229-9D72-4AA2-A502-0AB1A7F2D41B}" type="datetimeFigureOut">
              <a:rPr lang="en-US" smtClean="0"/>
              <a:pPr/>
              <a:t>10/20/2010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37881-B66A-4D8D-B340-1703F74D42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EB229-9D72-4AA2-A502-0AB1A7F2D41B}" type="datetimeFigureOut">
              <a:rPr lang="en-US" smtClean="0"/>
              <a:pPr/>
              <a:t>10/20/2010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37881-B66A-4D8D-B340-1703F74D42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EB229-9D72-4AA2-A502-0AB1A7F2D41B}" type="datetimeFigureOut">
              <a:rPr lang="en-US" smtClean="0"/>
              <a:pPr/>
              <a:t>10/20/2010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37881-B66A-4D8D-B340-1703F74D42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EB229-9D72-4AA2-A502-0AB1A7F2D41B}" type="datetimeFigureOut">
              <a:rPr lang="en-US" smtClean="0"/>
              <a:pPr/>
              <a:t>10/20/2010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37881-B66A-4D8D-B340-1703F74D42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EB229-9D72-4AA2-A502-0AB1A7F2D41B}" type="datetimeFigureOut">
              <a:rPr lang="en-US" smtClean="0"/>
              <a:pPr/>
              <a:t>10/20/2010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37881-B66A-4D8D-B340-1703F74D42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EB229-9D72-4AA2-A502-0AB1A7F2D41B}" type="datetimeFigureOut">
              <a:rPr lang="en-US" smtClean="0"/>
              <a:pPr/>
              <a:t>10/20/2010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37881-B66A-4D8D-B340-1703F74D42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EB229-9D72-4AA2-A502-0AB1A7F2D41B}" type="datetimeFigureOut">
              <a:rPr lang="en-US" smtClean="0"/>
              <a:pPr/>
              <a:t>10/20/2010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37881-B66A-4D8D-B340-1703F74D42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DEB229-9D72-4AA2-A502-0AB1A7F2D41B}" type="datetimeFigureOut">
              <a:rPr lang="en-US" smtClean="0"/>
              <a:pPr/>
              <a:t>10/20/2010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737881-B66A-4D8D-B340-1703F74D42C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78371"/>
            <a:ext cx="8226056" cy="609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0999" y="321878"/>
            <a:ext cx="8405037" cy="6231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0999" y="321878"/>
            <a:ext cx="8405037" cy="6231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3050" cy="922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3050" cy="915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78372"/>
            <a:ext cx="8305800" cy="615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934575" cy="786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7882" y="1"/>
            <a:ext cx="814891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527" y="457200"/>
            <a:ext cx="8016947" cy="5943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39874" y="0"/>
            <a:ext cx="671832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0999" y="321878"/>
            <a:ext cx="8405037" cy="6231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0999" y="321878"/>
            <a:ext cx="8405037" cy="6231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533400"/>
            <a:ext cx="10472057" cy="899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3050" cy="935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199" y="378372"/>
            <a:ext cx="8328837" cy="6174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0</Words>
  <Application>Microsoft Office PowerPoint</Application>
  <PresentationFormat>On-screen Show (4:3)</PresentationFormat>
  <Paragraphs>0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kstewart</dc:creator>
  <cp:lastModifiedBy>kstewart</cp:lastModifiedBy>
  <cp:revision>6</cp:revision>
  <dcterms:created xsi:type="dcterms:W3CDTF">2010-10-20T21:06:47Z</dcterms:created>
  <dcterms:modified xsi:type="dcterms:W3CDTF">2010-10-20T23:59:22Z</dcterms:modified>
</cp:coreProperties>
</file>