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6868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 Black" pitchFamily="4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856F58-9474-45C9-97B3-7DE71C5FF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A48B-7BE7-4B36-AB4B-C1E7824DE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48B50-3E67-4E70-B79B-D1D4E7289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14C2E2-57DF-4DE1-9146-C9F12A935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7EAE12-868D-4C35-B848-62B86A166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B998-E518-41A5-B8CD-78445B7A8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F011-6D23-4AD0-8FD0-182BDF273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D5C6F-2865-44AE-BFA0-DE58CF1A8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14E3-F374-49EB-A529-D00E15DEE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21C0-E591-4DFC-A1AF-0F008E969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17852-90F8-4BAD-8794-5F513C967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3951-95FB-42B7-BD2D-01E1ED679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D526-EA84-4E3D-91CD-931713984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7F35E638-B967-4945-AD22-553C3FB118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VC-016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72200" y="2057400"/>
            <a:ext cx="2819400" cy="2514600"/>
          </a:xfrm>
          <a:prstGeom prst="rect">
            <a:avLst/>
          </a:prstGeom>
        </p:spPr>
      </p:pic>
      <p:pic>
        <p:nvPicPr>
          <p:cNvPr id="12" name="Picture 2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435" y="4616390"/>
            <a:ext cx="3200400" cy="21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http://hydrologicwarning.org 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98031"/>
            <a:ext cx="2880360" cy="22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SC01992"/>
          <p:cNvPicPr>
            <a:picLocks noChangeAspect="1" noChangeArrowheads="1"/>
          </p:cNvPicPr>
          <p:nvPr/>
        </p:nvPicPr>
        <p:blipFill>
          <a:blip r:embed="rId5" cstate="screen"/>
          <a:srcRect l="-2002"/>
          <a:stretch>
            <a:fillRect/>
          </a:stretch>
        </p:blipFill>
        <p:spPr bwMode="auto">
          <a:xfrm>
            <a:off x="76200" y="1447800"/>
            <a:ext cx="1600200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nhwclogo_transparen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752600"/>
            <a:ext cx="3124200" cy="3124200"/>
          </a:xfrm>
          <a:prstGeom prst="rect">
            <a:avLst/>
          </a:prstGeom>
        </p:spPr>
      </p:pic>
      <p:pic>
        <p:nvPicPr>
          <p:cNvPr id="13" name="Picture 12" descr="1938_Morrison - Btwn Market St &amp; Mt Vernon St_udfcd.org.gif"/>
          <p:cNvPicPr>
            <a:picLocks noChangeAspect="1"/>
          </p:cNvPicPr>
          <p:nvPr/>
        </p:nvPicPr>
        <p:blipFill>
          <a:blip r:embed="rId7"/>
          <a:srcRect l="13392" t="1650" b="3401"/>
          <a:stretch>
            <a:fillRect/>
          </a:stretch>
        </p:blipFill>
        <p:spPr>
          <a:xfrm>
            <a:off x="152400" y="4495800"/>
            <a:ext cx="3129874" cy="2286000"/>
          </a:xfrm>
          <a:prstGeom prst="rect">
            <a:avLst/>
          </a:prstGeom>
        </p:spPr>
      </p:pic>
      <p:pic>
        <p:nvPicPr>
          <p:cNvPr id="15" name="Picture 14" descr="GOES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77251" y="0"/>
            <a:ext cx="11667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fou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72200" y="4495800"/>
            <a:ext cx="2819014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848600" y="1460678"/>
            <a:ext cx="1232079" cy="189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MiniMe:Applications:Microsoft Office 2004:Templates:Presentations:Designs:Blank Presentation</Template>
  <TotalTime>186</TotalTime>
  <Words>3</Words>
  <Application>Microsoft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http://hydrologicwarning.org </vt:lpstr>
    </vt:vector>
  </TitlesOfParts>
  <Company>BCD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Manzano User</dc:creator>
  <cp:lastModifiedBy>kstewart</cp:lastModifiedBy>
  <cp:revision>15</cp:revision>
  <dcterms:created xsi:type="dcterms:W3CDTF">2008-04-17T21:59:56Z</dcterms:created>
  <dcterms:modified xsi:type="dcterms:W3CDTF">2009-10-23T20:46:42Z</dcterms:modified>
</cp:coreProperties>
</file>